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31" r:id="rId5"/>
    <p:sldMasterId id="2147483932" r:id="rId6"/>
    <p:sldMasterId id="2147483933" r:id="rId7"/>
    <p:sldMasterId id="2147483934" r:id="rId8"/>
    <p:sldMasterId id="214748393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y="6858000" cx="12192000"/>
  <p:notesSz cx="6858000" cy="9144000"/>
  <p:embeddedFontLst>
    <p:embeddedFont>
      <p:font typeface="Red Hat Text Medium"/>
      <p:regular r:id="rId57"/>
      <p:bold r:id="rId58"/>
      <p:italic r:id="rId59"/>
      <p:boldItalic r:id="rId60"/>
    </p:embeddedFont>
    <p:embeddedFont>
      <p:font typeface="Proxima Nova"/>
      <p:regular r:id="rId61"/>
      <p:bold r:id="rId62"/>
      <p:italic r:id="rId63"/>
      <p:boldItalic r:id="rId64"/>
    </p:embeddedFont>
    <p:embeddedFont>
      <p:font typeface="Red Hat Display Medium"/>
      <p:regular r:id="rId65"/>
      <p:bold r:id="rId66"/>
      <p:italic r:id="rId67"/>
      <p:boldItalic r:id="rId68"/>
    </p:embeddedFont>
    <p:embeddedFont>
      <p:font typeface="Overpass"/>
      <p:regular r:id="rId69"/>
      <p:bold r:id="rId70"/>
      <p:italic r:id="rId71"/>
      <p:boldItalic r:id="rId72"/>
    </p:embeddedFont>
    <p:embeddedFont>
      <p:font typeface="Red Hat Display"/>
      <p:regular r:id="rId73"/>
      <p:bold r:id="rId74"/>
      <p:italic r:id="rId75"/>
      <p:boldItalic r:id="rId76"/>
    </p:embeddedFont>
    <p:embeddedFont>
      <p:font typeface="Overpass Light"/>
      <p:regular r:id="rId77"/>
      <p:bold r:id="rId78"/>
      <p:italic r:id="rId79"/>
      <p:boldItalic r:id="rId80"/>
    </p:embeddedFont>
    <p:embeddedFont>
      <p:font typeface="Overpass SemiBold"/>
      <p:regular r:id="rId81"/>
      <p:bold r:id="rId82"/>
      <p:italic r:id="rId83"/>
      <p:boldItalic r:id="rId84"/>
    </p:embeddedFont>
    <p:embeddedFont>
      <p:font typeface="Red Hat Text"/>
      <p:regular r:id="rId85"/>
      <p:bold r:id="rId86"/>
      <p:italic r:id="rId87"/>
      <p:boldItalic r:id="rId88"/>
    </p:embeddedFont>
    <p:embeddedFont>
      <p:font typeface="Source Sans Pr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174C32-1610-4BAE-AD71-76919B711663}">
  <a:tblStyle styleId="{27174C32-1610-4BAE-AD71-76919B7116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SourceSansPro-italic.fntdata"/><Relationship Id="rId90" Type="http://schemas.openxmlformats.org/officeDocument/2006/relationships/font" Target="fonts/SourceSansPro-bold.fntdata"/><Relationship Id="rId92" Type="http://schemas.openxmlformats.org/officeDocument/2006/relationships/font" Target="fonts/SourceSansPro-boldItalic.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OverpassSemiBold-boldItalic.fntdata"/><Relationship Id="rId83" Type="http://schemas.openxmlformats.org/officeDocument/2006/relationships/font" Target="fonts/OverpassSemiBold-italic.fntdata"/><Relationship Id="rId86" Type="http://schemas.openxmlformats.org/officeDocument/2006/relationships/font" Target="fonts/RedHatText-bold.fntdata"/><Relationship Id="rId85" Type="http://schemas.openxmlformats.org/officeDocument/2006/relationships/font" Target="fonts/RedHatText-regular.fntdata"/><Relationship Id="rId88" Type="http://schemas.openxmlformats.org/officeDocument/2006/relationships/font" Target="fonts/RedHatText-boldItalic.fntdata"/><Relationship Id="rId87" Type="http://schemas.openxmlformats.org/officeDocument/2006/relationships/font" Target="fonts/RedHatText-italic.fntdata"/><Relationship Id="rId89" Type="http://schemas.openxmlformats.org/officeDocument/2006/relationships/font" Target="fonts/SourceSansPro-regular.fntdata"/><Relationship Id="rId80" Type="http://schemas.openxmlformats.org/officeDocument/2006/relationships/font" Target="fonts/OverpassLight-boldItalic.fntdata"/><Relationship Id="rId82" Type="http://schemas.openxmlformats.org/officeDocument/2006/relationships/font" Target="fonts/OverpassSemiBold-bold.fntdata"/><Relationship Id="rId81" Type="http://schemas.openxmlformats.org/officeDocument/2006/relationships/font" Target="fonts/Overpas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edHatDisplay-regular.fntdata"/><Relationship Id="rId72" Type="http://schemas.openxmlformats.org/officeDocument/2006/relationships/font" Target="fonts/Overpass-boldItalic.fntdata"/><Relationship Id="rId75" Type="http://schemas.openxmlformats.org/officeDocument/2006/relationships/font" Target="fonts/RedHatDisplay-italic.fntdata"/><Relationship Id="rId74" Type="http://schemas.openxmlformats.org/officeDocument/2006/relationships/font" Target="fonts/RedHatDisplay-bold.fntdata"/><Relationship Id="rId77" Type="http://schemas.openxmlformats.org/officeDocument/2006/relationships/font" Target="fonts/OverpassLight-regular.fntdata"/><Relationship Id="rId76" Type="http://schemas.openxmlformats.org/officeDocument/2006/relationships/font" Target="fonts/RedHatDisplay-boldItalic.fntdata"/><Relationship Id="rId79" Type="http://schemas.openxmlformats.org/officeDocument/2006/relationships/font" Target="fonts/OverpassLight-italic.fntdata"/><Relationship Id="rId78" Type="http://schemas.openxmlformats.org/officeDocument/2006/relationships/font" Target="fonts/OverpassLight-bold.fntdata"/><Relationship Id="rId71" Type="http://schemas.openxmlformats.org/officeDocument/2006/relationships/font" Target="fonts/Overpass-italic.fntdata"/><Relationship Id="rId70" Type="http://schemas.openxmlformats.org/officeDocument/2006/relationships/font" Target="fonts/Overpass-bold.fntdata"/><Relationship Id="rId62" Type="http://schemas.openxmlformats.org/officeDocument/2006/relationships/font" Target="fonts/ProximaNova-bold.fntdata"/><Relationship Id="rId61" Type="http://schemas.openxmlformats.org/officeDocument/2006/relationships/font" Target="fonts/ProximaNova-regular.fntdata"/><Relationship Id="rId64" Type="http://schemas.openxmlformats.org/officeDocument/2006/relationships/font" Target="fonts/ProximaNova-boldItalic.fntdata"/><Relationship Id="rId63" Type="http://schemas.openxmlformats.org/officeDocument/2006/relationships/font" Target="fonts/ProximaNova-italic.fntdata"/><Relationship Id="rId66" Type="http://schemas.openxmlformats.org/officeDocument/2006/relationships/font" Target="fonts/RedHatDisplayMedium-bold.fntdata"/><Relationship Id="rId65" Type="http://schemas.openxmlformats.org/officeDocument/2006/relationships/font" Target="fonts/RedHatDisplayMedium-regular.fntdata"/><Relationship Id="rId68" Type="http://schemas.openxmlformats.org/officeDocument/2006/relationships/font" Target="fonts/RedHatDisplayMedium-boldItalic.fntdata"/><Relationship Id="rId67" Type="http://schemas.openxmlformats.org/officeDocument/2006/relationships/font" Target="fonts/RedHatDisplayMedium-italic.fntdata"/><Relationship Id="rId60" Type="http://schemas.openxmlformats.org/officeDocument/2006/relationships/font" Target="fonts/RedHatTextMedium-boldItalic.fntdata"/><Relationship Id="rId69" Type="http://schemas.openxmlformats.org/officeDocument/2006/relationships/font" Target="fonts/Overpass-regular.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font" Target="fonts/RedHatTextMedium-regular.fntdata"/><Relationship Id="rId56" Type="http://schemas.openxmlformats.org/officeDocument/2006/relationships/slide" Target="slides/slide46.xml"/><Relationship Id="rId59" Type="http://schemas.openxmlformats.org/officeDocument/2006/relationships/font" Target="fonts/RedHatTextMedium-italic.fntdata"/><Relationship Id="rId58" Type="http://schemas.openxmlformats.org/officeDocument/2006/relationships/font" Target="fonts/RedHatTex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3" name="Shape 4083"/>
        <p:cNvGrpSpPr/>
        <p:nvPr/>
      </p:nvGrpSpPr>
      <p:grpSpPr>
        <a:xfrm>
          <a:off x="0" y="0"/>
          <a:ext cx="0" cy="0"/>
          <a:chOff x="0" y="0"/>
          <a:chExt cx="0" cy="0"/>
        </a:xfrm>
      </p:grpSpPr>
      <p:sp>
        <p:nvSpPr>
          <p:cNvPr id="4084" name="Google Shape;4084;g547716335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5" name="Google Shape;4085;g547716335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3" name="Shape 4193"/>
        <p:cNvGrpSpPr/>
        <p:nvPr/>
      </p:nvGrpSpPr>
      <p:grpSpPr>
        <a:xfrm>
          <a:off x="0" y="0"/>
          <a:ext cx="0" cy="0"/>
          <a:chOff x="0" y="0"/>
          <a:chExt cx="0" cy="0"/>
        </a:xfrm>
      </p:grpSpPr>
      <p:sp>
        <p:nvSpPr>
          <p:cNvPr id="4194" name="Google Shape;4194;g1aeb5907282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5" name="Google Shape;4195;g1aeb5907282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different kinds of treatments for events. Traditional messaging has been used for decades, and has characteristics that work well for transaction-based systems, where specific consumers can act on and acknowledge events as they occur, and producers can guarantee delivery and handle errors as they occur. Traditional messaging systems like Apache ActiveMQ or RabbitMQ form a set of message exchanges that can be individually configured for different delivery, queueing, and persistence behaviors.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 streaming on the other hand produces an infinite stream of data from multiple sources, which can be acted upon by stream processing systems like Apache Kafka. These streams of data can also be persisted, and in addition can be “replayed” to new consumers or during a recovery from failure. This depends on the consumer having more “smarts” embedded in it to know where it should start reading from and which messages it has not yet received, but this also means that it can scale much better as the stream system is much simpler than traditional messaging systems.</a:t>
            </a:r>
            <a:endParaRPr/>
          </a:p>
          <a:p>
            <a:pPr indent="0" lvl="0" marL="0" rtl="0" algn="l">
              <a:spcBef>
                <a:spcPts val="0"/>
              </a:spcBef>
              <a:spcAft>
                <a:spcPts val="0"/>
              </a:spcAft>
              <a:buNone/>
            </a:pPr>
            <a:br>
              <a:rPr lang="en"/>
            </a:br>
            <a:r>
              <a:rPr lang="en"/>
              <a:t>Deciding which to use depends on the nature of the application, whether it requires transactionality, and the volume of events it is expected to handle. Stream processing can be beneficial, but also has additional complexity in the clients that use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4" name="Shape 4204"/>
        <p:cNvGrpSpPr/>
        <p:nvPr/>
      </p:nvGrpSpPr>
      <p:grpSpPr>
        <a:xfrm>
          <a:off x="0" y="0"/>
          <a:ext cx="0" cy="0"/>
          <a:chOff x="0" y="0"/>
          <a:chExt cx="0" cy="0"/>
        </a:xfrm>
      </p:grpSpPr>
      <p:sp>
        <p:nvSpPr>
          <p:cNvPr id="4205" name="Google Shape;4205;g15420fac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6" name="Google Shape;4206;g15420fac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6" name="Shape 4216"/>
        <p:cNvGrpSpPr/>
        <p:nvPr/>
      </p:nvGrpSpPr>
      <p:grpSpPr>
        <a:xfrm>
          <a:off x="0" y="0"/>
          <a:ext cx="0" cy="0"/>
          <a:chOff x="0" y="0"/>
          <a:chExt cx="0" cy="0"/>
        </a:xfrm>
      </p:grpSpPr>
      <p:sp>
        <p:nvSpPr>
          <p:cNvPr id="4217" name="Google Shape;4217;g1aeb5907282_0_1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8" name="Google Shape;4218;g1aeb5907282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Reactive notification </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EDA allows events to quickly reach the targeted service and systems to react upon changes in state. These changes can be pushed to any AI system or can be bubbled up to other applications.  Organizations can quickly respond to incidents, preempt potential issues, identify trends, and provide better services to customers.</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Command query responsibility segregation (</a:t>
            </a:r>
            <a:r>
              <a:rPr i="1" lang="en" sz="1000">
                <a:solidFill>
                  <a:schemeClr val="dk1"/>
                </a:solidFill>
                <a:latin typeface="Overpass"/>
                <a:ea typeface="Overpass"/>
                <a:cs typeface="Overpass"/>
                <a:sym typeface="Overpass"/>
              </a:rPr>
              <a:t>CQRS)</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CQRS</a:t>
            </a:r>
            <a:r>
              <a:rPr lang="en" sz="1000">
                <a:solidFill>
                  <a:schemeClr val="dk1"/>
                </a:solidFill>
                <a:latin typeface="Overpass"/>
                <a:ea typeface="Overpass"/>
                <a:cs typeface="Overpass"/>
                <a:sym typeface="Overpass"/>
              </a:rPr>
              <a:t> separates the input/update and query services with different access interfaces.  Event driven architecture is an ideal approach to implement CQRS, as you can easily separate the query and result models into different channels.    Caching can be introduced to speed up the read/output effort.</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Behavior capture</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Using the  large amounts of data that organizations capture, business behavior can be extracted and tracked to predict  potential future behavior, informing strategy and planning.</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Auditing</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All the changes of state in a system can be stored, at every step,inlog files. Change  logs provide a valid capability for auditors to trace system changes at any point in time.</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Complex event processing</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In this use case, multiple and/or complex events combined in a certain business criteria can trigger a business process or decision. </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Cache store</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In this scenario, the logging of  events in an in-memory cache can become a temporary data store for services to retrieve the latest state without needing to access the actual backend data store.</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Streaming between data centers</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None/>
            </a:pPr>
            <a:r>
              <a:rPr lang="en" sz="1000">
                <a:solidFill>
                  <a:schemeClr val="dk1"/>
                </a:solidFill>
                <a:latin typeface="Overpass"/>
                <a:ea typeface="Overpass"/>
                <a:cs typeface="Overpass"/>
                <a:sym typeface="Overpass"/>
              </a:rPr>
              <a:t>Large enterprises often have multiple clusters of clouds across various geographies for high-availability, redundancy, backup or disaster recovery. Events can be broadcast across multiple geographies to allow instant inquiries, and make real-time decisions.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1aeb5907282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1aeb5907282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8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5" name="Shape 4285"/>
        <p:cNvGrpSpPr/>
        <p:nvPr/>
      </p:nvGrpSpPr>
      <p:grpSpPr>
        <a:xfrm>
          <a:off x="0" y="0"/>
          <a:ext cx="0" cy="0"/>
          <a:chOff x="0" y="0"/>
          <a:chExt cx="0" cy="0"/>
        </a:xfrm>
      </p:grpSpPr>
      <p:sp>
        <p:nvSpPr>
          <p:cNvPr id="4286" name="Google Shape;4286;g1aeb5907282_0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7" name="Google Shape;4287;g1aeb5907282_0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8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g1aeb5907282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8" name="Google Shape;4308;g1aeb5907282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truly gain benefits of event-driven, one must rethink things - and re-cast their architectures in terms of events, so that instead of using ad-hoc events when needed, events become the language in which an application’s behavior is expressed, and describe interactions of the system. This can then be used to design an appropriate software architecture and components to handle those events.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g1aeb5907282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9" name="Google Shape;4329;g1aeb5907282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decoupled nature of event handling is at the heart of event-driven microservices.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Event-driven microservices pass messages through messaging middleware to communicate amongst the services, thereby decoupling the components and allowing events to be observed, recorded, and acted upon. The messaging backend provides the ability to do advanced distributed actions like flow control, delivery guarantees, and persistence for high availability.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6" name="Shape 4356"/>
        <p:cNvGrpSpPr/>
        <p:nvPr/>
      </p:nvGrpSpPr>
      <p:grpSpPr>
        <a:xfrm>
          <a:off x="0" y="0"/>
          <a:ext cx="0" cy="0"/>
          <a:chOff x="0" y="0"/>
          <a:chExt cx="0" cy="0"/>
        </a:xfrm>
      </p:grpSpPr>
      <p:sp>
        <p:nvSpPr>
          <p:cNvPr id="4357" name="Google Shape;4357;g1aeb5907282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8" name="Google Shape;4358;g1aeb5907282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9" name="Shape 4379"/>
        <p:cNvGrpSpPr/>
        <p:nvPr/>
      </p:nvGrpSpPr>
      <p:grpSpPr>
        <a:xfrm>
          <a:off x="0" y="0"/>
          <a:ext cx="0" cy="0"/>
          <a:chOff x="0" y="0"/>
          <a:chExt cx="0" cy="0"/>
        </a:xfrm>
      </p:grpSpPr>
      <p:sp>
        <p:nvSpPr>
          <p:cNvPr id="4380" name="Google Shape;4380;g1aeb5907282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1" name="Google Shape;4381;g1aeb5907282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Reactive notification </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EDA allows events to quickly reach the targeted service and systems to react upon changes in state. These changes can be pushed to any AI system or can be bubbled up to other applications.  Organizations can quickly respond to incidents, preempt potential issues, identify trends, and provide better services to customers.</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Command query responsibility segregation (</a:t>
            </a:r>
            <a:r>
              <a:rPr i="1" lang="en" sz="1000">
                <a:solidFill>
                  <a:schemeClr val="dk1"/>
                </a:solidFill>
                <a:latin typeface="Overpass"/>
                <a:ea typeface="Overpass"/>
                <a:cs typeface="Overpass"/>
                <a:sym typeface="Overpass"/>
              </a:rPr>
              <a:t>CQRS)</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i="1" lang="en" sz="1000">
                <a:solidFill>
                  <a:schemeClr val="dk1"/>
                </a:solidFill>
                <a:latin typeface="Overpass"/>
                <a:ea typeface="Overpass"/>
                <a:cs typeface="Overpass"/>
                <a:sym typeface="Overpass"/>
              </a:rPr>
              <a:t>CQRS</a:t>
            </a:r>
            <a:r>
              <a:rPr lang="en" sz="1000">
                <a:solidFill>
                  <a:schemeClr val="dk1"/>
                </a:solidFill>
                <a:latin typeface="Overpass"/>
                <a:ea typeface="Overpass"/>
                <a:cs typeface="Overpass"/>
                <a:sym typeface="Overpass"/>
              </a:rPr>
              <a:t> separates the input/update and query services with different access interfaces.  Event driven architecture is an ideal approach to implement CQRS, as you can easily separate the query and result models into different channels.    Caching can be introduced to speed up the read/output effort.</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Behavior capture</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Using the  large amounts of data that organizations capture, business behavior can be extracted and tracked to predict  potential future behavior, informing strategy and planning.</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Auditing</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All the changes of state in a system can be stored, at every step,inlog files. Change  logs provide a valid capability for auditors to trace system changes at any point in time.</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Complex event processing</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In this use case, multiple and/or complex events combined in a certain business criteria can trigger a business process or decision. </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Cache store</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Clr>
                <a:schemeClr val="dk1"/>
              </a:buClr>
              <a:buSzPts val="1100"/>
              <a:buFont typeface="Arial"/>
              <a:buNone/>
            </a:pPr>
            <a:r>
              <a:rPr lang="en" sz="1000">
                <a:solidFill>
                  <a:schemeClr val="dk1"/>
                </a:solidFill>
                <a:latin typeface="Overpass"/>
                <a:ea typeface="Overpass"/>
                <a:cs typeface="Overpass"/>
                <a:sym typeface="Overpass"/>
              </a:rPr>
              <a:t>In this scenario, the logging of  events in an in-memory cache can become a temporary data store for services to retrieve the latest state without needing to access the actual backend data store.</a:t>
            </a:r>
            <a:endParaRPr sz="1000">
              <a:solidFill>
                <a:schemeClr val="dk1"/>
              </a:solidFill>
              <a:latin typeface="Overpass"/>
              <a:ea typeface="Overpass"/>
              <a:cs typeface="Overpass"/>
              <a:sym typeface="Overpass"/>
            </a:endParaRPr>
          </a:p>
          <a:p>
            <a:pPr indent="-292100" lvl="0" marL="457200" rtl="0" algn="l">
              <a:lnSpc>
                <a:spcPct val="138000"/>
              </a:lnSpc>
              <a:spcBef>
                <a:spcPts val="0"/>
              </a:spcBef>
              <a:spcAft>
                <a:spcPts val="0"/>
              </a:spcAft>
              <a:buClr>
                <a:schemeClr val="dk1"/>
              </a:buClr>
              <a:buSzPts val="1000"/>
              <a:buFont typeface="Overpass"/>
              <a:buChar char="●"/>
            </a:pPr>
            <a:r>
              <a:rPr i="1" lang="en" sz="1000">
                <a:solidFill>
                  <a:schemeClr val="dk1"/>
                </a:solidFill>
                <a:latin typeface="Overpass"/>
                <a:ea typeface="Overpass"/>
                <a:cs typeface="Overpass"/>
                <a:sym typeface="Overpass"/>
              </a:rPr>
              <a:t>Streaming between data centers</a:t>
            </a:r>
            <a:endParaRPr i="1" sz="1000">
              <a:solidFill>
                <a:schemeClr val="dk1"/>
              </a:solidFill>
              <a:latin typeface="Overpass"/>
              <a:ea typeface="Overpass"/>
              <a:cs typeface="Overpass"/>
              <a:sym typeface="Overpass"/>
            </a:endParaRPr>
          </a:p>
          <a:p>
            <a:pPr indent="0" lvl="0" marL="457200" rtl="0" algn="l">
              <a:lnSpc>
                <a:spcPct val="138000"/>
              </a:lnSpc>
              <a:spcBef>
                <a:spcPts val="0"/>
              </a:spcBef>
              <a:spcAft>
                <a:spcPts val="0"/>
              </a:spcAft>
              <a:buNone/>
            </a:pPr>
            <a:r>
              <a:rPr lang="en" sz="1000">
                <a:solidFill>
                  <a:schemeClr val="dk1"/>
                </a:solidFill>
                <a:latin typeface="Overpass"/>
                <a:ea typeface="Overpass"/>
                <a:cs typeface="Overpass"/>
                <a:sym typeface="Overpass"/>
              </a:rPr>
              <a:t>Large enterprises often have multiple clusters of clouds across various geographies for high-availability, redundancy, backup or disaster recovery. Events can be broadcast across multiple geographies to allow instant inquiries, and make real-time decisions.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4" name="Shape 4444"/>
        <p:cNvGrpSpPr/>
        <p:nvPr/>
      </p:nvGrpSpPr>
      <p:grpSpPr>
        <a:xfrm>
          <a:off x="0" y="0"/>
          <a:ext cx="0" cy="0"/>
          <a:chOff x="0" y="0"/>
          <a:chExt cx="0" cy="0"/>
        </a:xfrm>
      </p:grpSpPr>
      <p:sp>
        <p:nvSpPr>
          <p:cNvPr id="4445" name="Google Shape;4445;g15420fac2a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6" name="Google Shape;4446;g15420fac2a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1aeb5907282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1aeb5907282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1" name="Shape 4451"/>
        <p:cNvGrpSpPr/>
        <p:nvPr/>
      </p:nvGrpSpPr>
      <p:grpSpPr>
        <a:xfrm>
          <a:off x="0" y="0"/>
          <a:ext cx="0" cy="0"/>
          <a:chOff x="0" y="0"/>
          <a:chExt cx="0" cy="0"/>
        </a:xfrm>
      </p:grpSpPr>
      <p:sp>
        <p:nvSpPr>
          <p:cNvPr id="4452" name="Google Shape;4452;g6e276615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3" name="Google Shape;4453;g6e276615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g1524aad7afe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1" name="Google Shape;4461;g1524aad7afe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1" marL="914400" rtl="0" algn="l">
              <a:lnSpc>
                <a:spcPct val="150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Cluster sizes from few brokers up to 1000s of brokers</a:t>
            </a:r>
            <a:endParaRPr sz="1600">
              <a:solidFill>
                <a:schemeClr val="dk1"/>
              </a:solidFill>
              <a:latin typeface="Red Hat Display"/>
              <a:ea typeface="Red Hat Display"/>
              <a:cs typeface="Red Hat Display"/>
              <a:sym typeface="Red Hat Display"/>
            </a:endParaRPr>
          </a:p>
          <a:p>
            <a:pPr indent="-330200" lvl="2" marL="1371600" rtl="0" algn="l">
              <a:lnSpc>
                <a:spcPct val="150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3 nodes usually seen as minimum for production (HA, message durability)</a:t>
            </a:r>
            <a:endParaRPr sz="1600">
              <a:solidFill>
                <a:schemeClr val="dk1"/>
              </a:solidFill>
              <a:latin typeface="Red Hat Display"/>
              <a:ea typeface="Red Hat Display"/>
              <a:cs typeface="Red Hat Display"/>
              <a:sym typeface="Red Hat Display"/>
            </a:endParaRPr>
          </a:p>
          <a:p>
            <a:pPr indent="-330200" lvl="0" marL="457200" rtl="0" algn="l">
              <a:lnSpc>
                <a:spcPct val="150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Amount of stored messages has no impact on performance</a:t>
            </a:r>
            <a:endParaRPr sz="1600">
              <a:solidFill>
                <a:schemeClr val="dk1"/>
              </a:solidFill>
              <a:latin typeface="Red Hat Display"/>
              <a:ea typeface="Red Hat Display"/>
              <a:cs typeface="Red Hat Display"/>
              <a:sym typeface="Red Hat Display"/>
            </a:endParaRPr>
          </a:p>
          <a:p>
            <a:pPr indent="-330200" lvl="0" marL="457200" rtl="0" algn="l">
              <a:lnSpc>
                <a:spcPct val="150000"/>
              </a:lnSpc>
              <a:spcBef>
                <a:spcPts val="0"/>
              </a:spcBef>
              <a:spcAft>
                <a:spcPts val="0"/>
              </a:spcAft>
              <a:buClr>
                <a:schemeClr val="dk1"/>
              </a:buClr>
              <a:buSzPts val="1600"/>
              <a:buFont typeface="Red Hat Display"/>
              <a:buChar char="●"/>
            </a:pPr>
            <a:r>
              <a:rPr lang="en" sz="1600">
                <a:solidFill>
                  <a:schemeClr val="dk1"/>
                </a:solidFill>
                <a:latin typeface="Red Hat Display"/>
                <a:ea typeface="Red Hat Display"/>
                <a:cs typeface="Red Hat Display"/>
                <a:sym typeface="Red Hat Display"/>
              </a:rPr>
              <a:t>Amount of stored messages has no impact on performance</a:t>
            </a:r>
            <a:endParaRPr sz="16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8" name="Shape 4468"/>
        <p:cNvGrpSpPr/>
        <p:nvPr/>
      </p:nvGrpSpPr>
      <p:grpSpPr>
        <a:xfrm>
          <a:off x="0" y="0"/>
          <a:ext cx="0" cy="0"/>
          <a:chOff x="0" y="0"/>
          <a:chExt cx="0" cy="0"/>
        </a:xfrm>
      </p:grpSpPr>
      <p:sp>
        <p:nvSpPr>
          <p:cNvPr id="4469" name="Google Shape;4469;g6e2766151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0" name="Google Shape;4470;g6e2766151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4" name="Shape 4484"/>
        <p:cNvGrpSpPr/>
        <p:nvPr/>
      </p:nvGrpSpPr>
      <p:grpSpPr>
        <a:xfrm>
          <a:off x="0" y="0"/>
          <a:ext cx="0" cy="0"/>
          <a:chOff x="0" y="0"/>
          <a:chExt cx="0" cy="0"/>
        </a:xfrm>
      </p:grpSpPr>
      <p:sp>
        <p:nvSpPr>
          <p:cNvPr id="4485" name="Google Shape;4485;g6e2766151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6" name="Google Shape;4486;g6e2766151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g6e2766151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7" name="Google Shape;4517;g6e2766151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g1aeb5907282_1_3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5" name="Google Shape;4535;g1aeb5907282_1_3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kafka connect , </a:t>
            </a:r>
            <a:r>
              <a:rPr lang="en">
                <a:solidFill>
                  <a:schemeClr val="dk1"/>
                </a:solidFill>
              </a:rPr>
              <a:t>kafka connect is a  tool for streaming data between kafka and other data systems such as database, file,  </a:t>
            </a:r>
            <a:endParaRPr>
              <a:solidFill>
                <a:schemeClr val="dk1"/>
              </a:solidFill>
            </a:endParaRPr>
          </a:p>
          <a:p>
            <a:pPr indent="0" lvl="0" marL="0" rtl="0" algn="l">
              <a:spcBef>
                <a:spcPts val="0"/>
              </a:spcBef>
              <a:spcAft>
                <a:spcPts val="0"/>
              </a:spcAft>
              <a:buNone/>
            </a:pPr>
            <a:r>
              <a:rPr lang="en">
                <a:solidFill>
                  <a:schemeClr val="dk1"/>
                </a:solidFill>
              </a:rPr>
              <a:t>With no coding, you can config and start kafka connect and connector for send data to kafka or retrieve data from kafka to another data 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some case, if you want to processing data in kafka before send to destination consumer, you can used streams api for processing data in topic such as aggregate data from 2 topic before send to consumer.</a:t>
            </a:r>
            <a:endParaRPr>
              <a:solidFill>
                <a:schemeClr val="dk1"/>
              </a:solidFill>
            </a:endParaRPr>
          </a:p>
          <a:p>
            <a:pPr indent="0" lvl="0" marL="0" rtl="0" algn="l">
              <a:spcBef>
                <a:spcPts val="0"/>
              </a:spcBef>
              <a:spcAft>
                <a:spcPts val="0"/>
              </a:spcAft>
              <a:buNone/>
            </a:pPr>
            <a:r>
              <a:rPr lang="en">
                <a:solidFill>
                  <a:schemeClr val="dk1"/>
                </a:solidFill>
              </a:rPr>
              <a:t>Ok, next slide we will talk about amq streams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g6e2766151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0" name="Google Shape;4580;g6e2766151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5" name="Shape 4585"/>
        <p:cNvGrpSpPr/>
        <p:nvPr/>
      </p:nvGrpSpPr>
      <p:grpSpPr>
        <a:xfrm>
          <a:off x="0" y="0"/>
          <a:ext cx="0" cy="0"/>
          <a:chOff x="0" y="0"/>
          <a:chExt cx="0" cy="0"/>
        </a:xfrm>
      </p:grpSpPr>
      <p:sp>
        <p:nvSpPr>
          <p:cNvPr id="4586" name="Google Shape;4586;g6e2766151b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7" name="Google Shape;4587;g6e2766151b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g6e2766151b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5" name="Google Shape;4595;g6e2766151b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g6e2766151b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2" name="Google Shape;4602;g6e2766151b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g1aeb5907282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1" name="Google Shape;4101;g1aeb5907282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g1aeb5907282_1_6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9" name="Google Shape;4609;g1aeb5907282_1_6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amq steams is part of the red hat integration package, red hat integration is an application package for integration solutions.</a:t>
            </a:r>
            <a:endParaRPr/>
          </a:p>
          <a:p>
            <a:pPr indent="0" lvl="0" marL="0" rtl="0" algn="l">
              <a:spcBef>
                <a:spcPts val="0"/>
              </a:spcBef>
              <a:spcAft>
                <a:spcPts val="0"/>
              </a:spcAft>
              <a:buNone/>
            </a:pPr>
            <a:r>
              <a:rPr lang="en"/>
              <a:t>red hat integration consists of several software such as integration framework that is red hat fuse, messaging solution </a:t>
            </a:r>
            <a:endParaRPr/>
          </a:p>
          <a:p>
            <a:pPr indent="0" lvl="0" marL="0" rtl="0" algn="l">
              <a:spcBef>
                <a:spcPts val="0"/>
              </a:spcBef>
              <a:spcAft>
                <a:spcPts val="0"/>
              </a:spcAft>
              <a:buNone/>
            </a:pPr>
            <a:r>
              <a:rPr lang="en"/>
              <a:t>such as amq broker or amq streams, api management for gateway services, tools such as service registry, api designer and </a:t>
            </a:r>
            <a:endParaRPr/>
          </a:p>
          <a:p>
            <a:pPr indent="0" lvl="0" marL="0" rtl="0" algn="l">
              <a:spcBef>
                <a:spcPts val="0"/>
              </a:spcBef>
              <a:spcAft>
                <a:spcPts val="0"/>
              </a:spcAft>
              <a:buNone/>
            </a:pPr>
            <a:r>
              <a:rPr lang="en"/>
              <a:t>Change data capture with debezium kafka connector for database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g1aeb5907282_1_1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1aeb5907282_1_1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AMQ Streams simplifies the process of running Apache Kafka in an OpenShift cluster and RHEL.</a:t>
            </a:r>
            <a:endParaRPr/>
          </a:p>
          <a:p>
            <a:pPr indent="0" lvl="0" marL="0" rtl="0" algn="l">
              <a:spcBef>
                <a:spcPts val="0"/>
              </a:spcBef>
              <a:spcAft>
                <a:spcPts val="0"/>
              </a:spcAft>
              <a:buNone/>
            </a:pPr>
            <a:r>
              <a:rPr lang="en"/>
              <a:t>It have </a:t>
            </a:r>
            <a:r>
              <a:rPr lang="en" sz="1200">
                <a:solidFill>
                  <a:srgbClr val="252525"/>
                </a:solidFill>
                <a:highlight>
                  <a:srgbClr val="FFFFFF"/>
                </a:highlight>
                <a:latin typeface="Red Hat Text"/>
                <a:ea typeface="Red Hat Text"/>
                <a:cs typeface="Red Hat Text"/>
                <a:sym typeface="Red Hat Text"/>
              </a:rPr>
              <a:t>capabilities and component architecture of Kafka can deliver, all of kafka ecosystem components plus add on component such as Operator for openshift deployment, </a:t>
            </a:r>
            <a:endParaRPr sz="1200">
              <a:solidFill>
                <a:srgbClr val="252525"/>
              </a:solidFill>
              <a:highlight>
                <a:srgbClr val="FFFFFF"/>
              </a:highlight>
              <a:latin typeface="Red Hat Text"/>
              <a:ea typeface="Red Hat Text"/>
              <a:cs typeface="Red Hat Text"/>
              <a:sym typeface="Red Hat Text"/>
            </a:endParaRPr>
          </a:p>
          <a:p>
            <a:pPr indent="0" lvl="0" marL="0" rtl="0" algn="l">
              <a:spcBef>
                <a:spcPts val="0"/>
              </a:spcBef>
              <a:spcAft>
                <a:spcPts val="0"/>
              </a:spcAft>
              <a:buNone/>
            </a:pPr>
            <a:r>
              <a:rPr lang="en" sz="1200">
                <a:solidFill>
                  <a:srgbClr val="252525"/>
                </a:solidFill>
                <a:highlight>
                  <a:srgbClr val="FFFFFF"/>
                </a:highlight>
                <a:latin typeface="Red Hat Text"/>
                <a:ea typeface="Red Hat Text"/>
                <a:cs typeface="Red Hat Text"/>
                <a:sym typeface="Red Hat Text"/>
              </a:rPr>
              <a:t>HTTP Proxy for bridge REST API to Kafka, kafka exporter for monitor topic/partition and lag of consumer , and cruise control for automatic rebalance partition</a:t>
            </a:r>
            <a:endParaRPr sz="1200">
              <a:solidFill>
                <a:srgbClr val="252525"/>
              </a:solidFill>
              <a:highlight>
                <a:srgbClr val="FFFFFF"/>
              </a:highlight>
              <a:latin typeface="Red Hat Text"/>
              <a:ea typeface="Red Hat Text"/>
              <a:cs typeface="Red Hat Text"/>
              <a:sym typeface="Red Hat Text"/>
            </a:endParaRPr>
          </a:p>
          <a:p>
            <a:pPr indent="0" lvl="0" marL="0" rtl="0" algn="l">
              <a:spcBef>
                <a:spcPts val="0"/>
              </a:spcBef>
              <a:spcAft>
                <a:spcPts val="0"/>
              </a:spcAft>
              <a:buNone/>
            </a:pPr>
            <a:r>
              <a:rPr lang="en" sz="1200">
                <a:solidFill>
                  <a:srgbClr val="252525"/>
                </a:solidFill>
                <a:highlight>
                  <a:srgbClr val="FFFFFF"/>
                </a:highlight>
                <a:latin typeface="Red Hat Text"/>
                <a:ea typeface="Red Hat Text"/>
                <a:cs typeface="Red Hat Text"/>
                <a:sym typeface="Red Hat Text"/>
              </a:rPr>
              <a:t>Plus support service from red hat, </a:t>
            </a:r>
            <a:endParaRPr sz="1200">
              <a:solidFill>
                <a:srgbClr val="252525"/>
              </a:solidFill>
              <a:highlight>
                <a:srgbClr val="FFFFFF"/>
              </a:highlight>
              <a:latin typeface="Red Hat Text"/>
              <a:ea typeface="Red Hat Text"/>
              <a:cs typeface="Red Hat Text"/>
              <a:sym typeface="Red Hat Tex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3" name="Shape 4673"/>
        <p:cNvGrpSpPr/>
        <p:nvPr/>
      </p:nvGrpSpPr>
      <p:grpSpPr>
        <a:xfrm>
          <a:off x="0" y="0"/>
          <a:ext cx="0" cy="0"/>
          <a:chOff x="0" y="0"/>
          <a:chExt cx="0" cy="0"/>
        </a:xfrm>
      </p:grpSpPr>
      <p:sp>
        <p:nvSpPr>
          <p:cNvPr id="4674" name="Google Shape;4674;g1aeb5907282_1_1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5" name="Google Shape;4675;g1aeb5907282_1_1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Amq streams  support 2 deployment environments</a:t>
            </a:r>
            <a:endParaRPr/>
          </a:p>
          <a:p>
            <a:pPr indent="0" lvl="0" marL="0" rtl="0" algn="l">
              <a:spcBef>
                <a:spcPts val="0"/>
              </a:spcBef>
              <a:spcAft>
                <a:spcPts val="0"/>
              </a:spcAft>
              <a:buNone/>
            </a:pPr>
            <a:r>
              <a:rPr lang="en"/>
              <a:t>For RHEL on Virtualization or Bare Metal and on OpenShift Container Platform</a:t>
            </a:r>
            <a:endParaRPr/>
          </a:p>
          <a:p>
            <a:pPr indent="0" lvl="0" marL="0" rtl="0" algn="l">
              <a:spcBef>
                <a:spcPts val="0"/>
              </a:spcBef>
              <a:spcAft>
                <a:spcPts val="0"/>
              </a:spcAft>
              <a:buNone/>
            </a:pPr>
            <a:r>
              <a:rPr lang="en"/>
              <a:t>For RHEL, it suitable for vms or bare metal on Red hat enterprise linux, </a:t>
            </a:r>
            <a:endParaRPr/>
          </a:p>
          <a:p>
            <a:pPr indent="0" lvl="0" marL="0" rtl="0" algn="l">
              <a:spcBef>
                <a:spcPts val="0"/>
              </a:spcBef>
              <a:spcAft>
                <a:spcPts val="0"/>
              </a:spcAft>
              <a:buNone/>
            </a:pPr>
            <a:r>
              <a:rPr lang="en"/>
              <a:t>It just a zip download from red hat , you can extract and config to start use amq streams or automate deployment it with ansible</a:t>
            </a:r>
            <a:endParaRPr/>
          </a:p>
          <a:p>
            <a:pPr indent="0" lvl="0" marL="0" rtl="0" algn="l">
              <a:spcBef>
                <a:spcPts val="0"/>
              </a:spcBef>
              <a:spcAft>
                <a:spcPts val="0"/>
              </a:spcAft>
              <a:buNone/>
            </a:pPr>
            <a:r>
              <a:rPr lang="en"/>
              <a:t>It no special configuration and management tooling</a:t>
            </a:r>
            <a:endParaRPr/>
          </a:p>
          <a:p>
            <a:pPr indent="0" lvl="0" marL="0" rtl="0" algn="l">
              <a:spcBef>
                <a:spcPts val="0"/>
              </a:spcBef>
              <a:spcAft>
                <a:spcPts val="0"/>
              </a:spcAft>
              <a:buNone/>
            </a:pPr>
            <a:r>
              <a:rPr lang="en"/>
              <a:t>For OCP we Operator for manage all of deployment, kafka, zookeeper, topic can deploy with operator by yaml file</a:t>
            </a:r>
            <a:endParaRPr/>
          </a:p>
          <a:p>
            <a:pPr indent="0" lvl="0" marL="0" rtl="0" algn="l">
              <a:spcBef>
                <a:spcPts val="0"/>
              </a:spcBef>
              <a:spcAft>
                <a:spcPts val="0"/>
              </a:spcAft>
              <a:buNone/>
            </a:pPr>
            <a:r>
              <a:rPr lang="en"/>
              <a:t>With ocp you can deploy amq streams on all infrastructure, vms, bare metal , private and public clouds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9" name="Shape 4679"/>
        <p:cNvGrpSpPr/>
        <p:nvPr/>
      </p:nvGrpSpPr>
      <p:grpSpPr>
        <a:xfrm>
          <a:off x="0" y="0"/>
          <a:ext cx="0" cy="0"/>
          <a:chOff x="0" y="0"/>
          <a:chExt cx="0" cy="0"/>
        </a:xfrm>
      </p:grpSpPr>
      <p:sp>
        <p:nvSpPr>
          <p:cNvPr id="4680" name="Google Shape;4680;g1aeb5907282_1_1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1" name="Google Shape;4681;g1aeb5907282_1_1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amq streams on openshift based on open source strimzi, it started by red hat in 2018</a:t>
            </a:r>
            <a:endParaRPr/>
          </a:p>
          <a:p>
            <a:pPr indent="0" lvl="0" marL="0" rtl="0" algn="l">
              <a:spcBef>
                <a:spcPts val="0"/>
              </a:spcBef>
              <a:spcAft>
                <a:spcPts val="0"/>
              </a:spcAft>
              <a:buNone/>
            </a:pPr>
            <a:r>
              <a:rPr lang="en"/>
              <a:t>For create operator of kafka on openshift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0" name="Shape 4690"/>
        <p:cNvGrpSpPr/>
        <p:nvPr/>
      </p:nvGrpSpPr>
      <p:grpSpPr>
        <a:xfrm>
          <a:off x="0" y="0"/>
          <a:ext cx="0" cy="0"/>
          <a:chOff x="0" y="0"/>
          <a:chExt cx="0" cy="0"/>
        </a:xfrm>
      </p:grpSpPr>
      <p:sp>
        <p:nvSpPr>
          <p:cNvPr id="4691" name="Google Shape;4691;g1aeb5907282_1_1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2" name="Google Shape;4692;g1aeb5907282_1_1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operator on openshift, you can define cluster configuration in yaml file and you cluster operator and topic &amp; user operator for create and maintain you kafka ecosystem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1" name="Shape 4771"/>
        <p:cNvGrpSpPr/>
        <p:nvPr/>
      </p:nvGrpSpPr>
      <p:grpSpPr>
        <a:xfrm>
          <a:off x="0" y="0"/>
          <a:ext cx="0" cy="0"/>
          <a:chOff x="0" y="0"/>
          <a:chExt cx="0" cy="0"/>
        </a:xfrm>
      </p:grpSpPr>
      <p:sp>
        <p:nvSpPr>
          <p:cNvPr id="4772" name="Google Shape;4772;g1aeb5907282_1_11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3" name="Google Shape;4773;g1aeb5907282_1_11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default kafka and amq streams provide only java client api for producer and consumer.</a:t>
            </a:r>
            <a:endParaRPr/>
          </a:p>
          <a:p>
            <a:pPr indent="0" lvl="0" marL="0" rtl="0" algn="l">
              <a:spcBef>
                <a:spcPts val="0"/>
              </a:spcBef>
              <a:spcAft>
                <a:spcPts val="0"/>
              </a:spcAft>
              <a:buNone/>
            </a:pPr>
            <a:r>
              <a:rPr lang="en"/>
              <a:t>If you need client api for another programming language , you need 3rd party library to implement of use Rest API from HTTP Bridge component</a:t>
            </a:r>
            <a:endParaRPr/>
          </a:p>
          <a:p>
            <a:pPr indent="0" lvl="0" marL="0" rtl="0" algn="l">
              <a:spcBef>
                <a:spcPts val="0"/>
              </a:spcBef>
              <a:spcAft>
                <a:spcPts val="0"/>
              </a:spcAft>
              <a:buNone/>
            </a:pPr>
            <a:r>
              <a:rPr lang="en"/>
              <a:t>Http bridge is a add on component for allow producer and consumer used rest api with kafka</a:t>
            </a:r>
            <a:endParaRPr/>
          </a:p>
          <a:p>
            <a:pPr indent="0" lvl="0" marL="0" rtl="0" algn="l">
              <a:spcBef>
                <a:spcPts val="0"/>
              </a:spcBef>
              <a:spcAft>
                <a:spcPts val="0"/>
              </a:spcAft>
              <a:buNone/>
            </a:pPr>
            <a:r>
              <a:rPr lang="en"/>
              <a:t>Client can call to http bridge with normal http protocol for send/receive data from kafka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4" name="Shape 4784"/>
        <p:cNvGrpSpPr/>
        <p:nvPr/>
      </p:nvGrpSpPr>
      <p:grpSpPr>
        <a:xfrm>
          <a:off x="0" y="0"/>
          <a:ext cx="0" cy="0"/>
          <a:chOff x="0" y="0"/>
          <a:chExt cx="0" cy="0"/>
        </a:xfrm>
      </p:grpSpPr>
      <p:sp>
        <p:nvSpPr>
          <p:cNvPr id="4785" name="Google Shape;4785;g1aeb5907282_1_1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6" name="Google Shape;4786;g1aeb5907282_1_1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add on component is cruise control. </a:t>
            </a:r>
            <a:endParaRPr/>
          </a:p>
          <a:p>
            <a:pPr indent="0" lvl="0" marL="0" rtl="0" algn="l">
              <a:spcBef>
                <a:spcPts val="0"/>
              </a:spcBef>
              <a:spcAft>
                <a:spcPts val="0"/>
              </a:spcAft>
              <a:buNone/>
            </a:pPr>
            <a:r>
              <a:rPr lang="en"/>
              <a:t>Once you've been using kafka for a while, you may need to add or remove a broker or maintain a node or vm. You may need to reassign the partition.</a:t>
            </a:r>
            <a:endParaRPr/>
          </a:p>
          <a:p>
            <a:pPr indent="0" lvl="0" marL="0" rtl="0" algn="l">
              <a:spcBef>
                <a:spcPts val="0"/>
              </a:spcBef>
              <a:spcAft>
                <a:spcPts val="0"/>
              </a:spcAft>
              <a:buClr>
                <a:schemeClr val="dk1"/>
              </a:buClr>
              <a:buSzPts val="1100"/>
              <a:buFont typeface="Arial"/>
              <a:buNone/>
            </a:pPr>
            <a:r>
              <a:rPr lang="en">
                <a:solidFill>
                  <a:schemeClr val="dk1"/>
                </a:solidFill>
              </a:rPr>
              <a:t>By default if you want to rebalancing partition in kafka cluster, you must manual config and manual call reassignment with kafka-reassign tool</a:t>
            </a:r>
            <a:endParaRPr/>
          </a:p>
          <a:p>
            <a:pPr indent="0" lvl="0" marL="0" rtl="0" algn="l">
              <a:spcBef>
                <a:spcPts val="0"/>
              </a:spcBef>
              <a:spcAft>
                <a:spcPts val="0"/>
              </a:spcAft>
              <a:buNone/>
            </a:pPr>
            <a:r>
              <a:rPr lang="en"/>
              <a:t>With Cruise control is a Component for monitoring cluster workload and rebalancing partition in cluster.</a:t>
            </a:r>
            <a:endParaRPr/>
          </a:p>
          <a:p>
            <a:pPr indent="0" lvl="0" marL="0" rtl="0" algn="l">
              <a:spcBef>
                <a:spcPts val="0"/>
              </a:spcBef>
              <a:spcAft>
                <a:spcPts val="0"/>
              </a:spcAft>
              <a:buNone/>
            </a:pPr>
            <a:r>
              <a:rPr lang="en"/>
              <a:t>Cruise control use metric from broker workload and predefine constraint such as capacity on broker node to reassign topic/partition for balance broker workload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8" name="Shape 4828"/>
        <p:cNvGrpSpPr/>
        <p:nvPr/>
      </p:nvGrpSpPr>
      <p:grpSpPr>
        <a:xfrm>
          <a:off x="0" y="0"/>
          <a:ext cx="0" cy="0"/>
          <a:chOff x="0" y="0"/>
          <a:chExt cx="0" cy="0"/>
        </a:xfrm>
      </p:grpSpPr>
      <p:sp>
        <p:nvSpPr>
          <p:cNvPr id="4829" name="Google Shape;4829;g1aeb5907282_1_11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0" name="Google Shape;4830;g1aeb5907282_1_11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amq streams on rhel, now support rhel 7 and rhel 8 with openjdk 8 and 11</a:t>
            </a:r>
            <a:endParaRPr/>
          </a:p>
          <a:p>
            <a:pPr indent="0" lvl="0" marL="0" rtl="0" algn="l">
              <a:spcBef>
                <a:spcPts val="0"/>
              </a:spcBef>
              <a:spcAft>
                <a:spcPts val="0"/>
              </a:spcAft>
              <a:buNone/>
            </a:pPr>
            <a:r>
              <a:rPr lang="en"/>
              <a:t>For client support rhel 7, rhel 8 and windows server with jdk 8 and 11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8" name="Shape 4838"/>
        <p:cNvGrpSpPr/>
        <p:nvPr/>
      </p:nvGrpSpPr>
      <p:grpSpPr>
        <a:xfrm>
          <a:off x="0" y="0"/>
          <a:ext cx="0" cy="0"/>
          <a:chOff x="0" y="0"/>
          <a:chExt cx="0" cy="0"/>
        </a:xfrm>
      </p:grpSpPr>
      <p:sp>
        <p:nvSpPr>
          <p:cNvPr id="4839" name="Google Shape;4839;g1aeb5907282_1_1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0" name="Google Shape;4840;g1aeb5907282_1_1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openshift container platform deployment, We support since Version 4.6 or later.</a:t>
            </a:r>
            <a:endParaRPr/>
          </a:p>
          <a:p>
            <a:pPr indent="0" lvl="0" marL="0" rtl="0" algn="l">
              <a:spcBef>
                <a:spcPts val="0"/>
              </a:spcBef>
              <a:spcAft>
                <a:spcPts val="0"/>
              </a:spcAft>
              <a:buNone/>
            </a:pPr>
            <a:r>
              <a:rPr lang="en"/>
              <a:t>For storage requirements , amq streams requires block storage, nfs not supported , and recommend to use XFS or ext4 filesystems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1aeb5907282_1_1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6" name="Google Shape;4846;g1aeb5907282_1_1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Latest release of amq streams is version 2.1</a:t>
            </a:r>
            <a:endParaRPr/>
          </a:p>
          <a:p>
            <a:pPr indent="0" lvl="0" marL="0" rtl="0" algn="l">
              <a:spcBef>
                <a:spcPts val="0"/>
              </a:spcBef>
              <a:spcAft>
                <a:spcPts val="0"/>
              </a:spcAft>
              <a:buNone/>
            </a:pPr>
            <a:r>
              <a:rPr lang="en"/>
              <a:t>It base on kafka 3.1 with zookeeper version, for kraft mode it not ready for production now.</a:t>
            </a:r>
            <a:endParaRPr/>
          </a:p>
          <a:p>
            <a:pPr indent="0" lvl="0" marL="0" rtl="0" algn="l">
              <a:spcBef>
                <a:spcPts val="0"/>
              </a:spcBef>
              <a:spcAft>
                <a:spcPts val="0"/>
              </a:spcAft>
              <a:buNone/>
            </a:pPr>
            <a:r>
              <a:rPr lang="en"/>
              <a:t>For ocp base on srtimzi 0.28</a:t>
            </a:r>
            <a:endParaRPr/>
          </a:p>
          <a:p>
            <a:pPr indent="0" lvl="0" marL="0" rtl="0" algn="l">
              <a:spcBef>
                <a:spcPts val="0"/>
              </a:spcBef>
              <a:spcAft>
                <a:spcPts val="0"/>
              </a:spcAft>
              <a:buNone/>
            </a:pPr>
            <a:r>
              <a:rPr lang="en"/>
              <a:t>In version 2.1 add more feature such as</a:t>
            </a:r>
            <a:endParaRPr/>
          </a:p>
          <a:p>
            <a:pPr indent="0" lvl="0" marL="0" rtl="0" algn="l">
              <a:spcBef>
                <a:spcPts val="0"/>
              </a:spcBef>
              <a:spcAft>
                <a:spcPts val="0"/>
              </a:spcAft>
              <a:buNone/>
            </a:pPr>
            <a:r>
              <a:rPr lang="en"/>
              <a:t>It deprecated mirror maker 1, change to mirror maker 2 , mirror maker 2 support replicate topic, message and offset and use kafka connect framework</a:t>
            </a:r>
            <a:endParaRPr/>
          </a:p>
          <a:p>
            <a:pPr indent="0" lvl="0" marL="0" rtl="0" algn="l">
              <a:spcBef>
                <a:spcPts val="0"/>
              </a:spcBef>
              <a:spcAft>
                <a:spcPts val="0"/>
              </a:spcAft>
              <a:buNone/>
            </a:pPr>
            <a:r>
              <a:rPr lang="en"/>
              <a:t>Improve tls configuration, operator metrics, reloading log config without restarts, http bridge and cruise control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g1aeb5907282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1aeb5907282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event is just the change of the state </a:t>
            </a:r>
            <a:endParaRPr/>
          </a:p>
          <a:p>
            <a:pPr indent="0" lvl="0" marL="0" rtl="0" algn="l">
              <a:spcBef>
                <a:spcPts val="0"/>
              </a:spcBef>
              <a:spcAft>
                <a:spcPts val="0"/>
              </a:spcAft>
              <a:buNone/>
            </a:pPr>
            <a:r>
              <a:rPr lang="en"/>
              <a:t>What’s important is the notification of the events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1" name="Shape 4851"/>
        <p:cNvGrpSpPr/>
        <p:nvPr/>
      </p:nvGrpSpPr>
      <p:grpSpPr>
        <a:xfrm>
          <a:off x="0" y="0"/>
          <a:ext cx="0" cy="0"/>
          <a:chOff x="0" y="0"/>
          <a:chExt cx="0" cy="0"/>
        </a:xfrm>
      </p:grpSpPr>
      <p:sp>
        <p:nvSpPr>
          <p:cNvPr id="4852" name="Google Shape;4852;g1aeb5907282_1_1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3" name="Google Shape;4853;g1aeb5907282_1_1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with amq streams is a part of Red Hat Integration, if you subscription with red hat integration</a:t>
            </a:r>
            <a:endParaRPr/>
          </a:p>
          <a:p>
            <a:pPr indent="0" lvl="0" marL="0" rtl="0" algn="l">
              <a:spcBef>
                <a:spcPts val="0"/>
              </a:spcBef>
              <a:spcAft>
                <a:spcPts val="0"/>
              </a:spcAft>
              <a:buNone/>
            </a:pPr>
            <a:r>
              <a:rPr lang="en"/>
              <a:t>You can use another product in red hat integration for support and extend you kafka cluster such as</a:t>
            </a:r>
            <a:endParaRPr/>
          </a:p>
          <a:p>
            <a:pPr indent="0" lvl="0" marL="0" rtl="0" algn="l">
              <a:spcBef>
                <a:spcPts val="0"/>
              </a:spcBef>
              <a:spcAft>
                <a:spcPts val="0"/>
              </a:spcAft>
              <a:buNone/>
            </a:pPr>
            <a:r>
              <a:rPr lang="en"/>
              <a:t>Debezium for create change data capture event from database system such as mysql, postgresql, mongodb, sql server, db2 (except oracle) to amq streams</a:t>
            </a:r>
            <a:endParaRPr/>
          </a:p>
          <a:p>
            <a:pPr indent="0" lvl="0" marL="0" rtl="0" algn="l">
              <a:spcBef>
                <a:spcPts val="0"/>
              </a:spcBef>
              <a:spcAft>
                <a:spcPts val="0"/>
              </a:spcAft>
              <a:buNone/>
            </a:pPr>
            <a:r>
              <a:rPr lang="en"/>
              <a:t>Service registry for keep/maintain schema of your application such as keep schema of message in kafka topic for validate before send and receive from kafka</a:t>
            </a:r>
            <a:endParaRPr/>
          </a:p>
          <a:p>
            <a:pPr indent="0" lvl="0" marL="0" rtl="0" algn="l">
              <a:spcBef>
                <a:spcPts val="0"/>
              </a:spcBef>
              <a:spcAft>
                <a:spcPts val="0"/>
              </a:spcAft>
              <a:buNone/>
            </a:pPr>
            <a:r>
              <a:rPr lang="en"/>
              <a:t>Camel kafka connectors for implement kafka connect to or from your existing system</a:t>
            </a:r>
            <a:endParaRPr/>
          </a:p>
          <a:p>
            <a:pPr indent="0" lvl="0" marL="0" rtl="0" algn="l">
              <a:spcBef>
                <a:spcPts val="0"/>
              </a:spcBef>
              <a:spcAft>
                <a:spcPts val="0"/>
              </a:spcAft>
              <a:buNone/>
            </a:pPr>
            <a:r>
              <a:rPr lang="en"/>
              <a:t>And kafka component of Fuse for implement integration service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1aeb5907282_1_1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1aeb5907282_1_1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Apache Kafka project under the Apache Foundation includes a limited set of components. These components are colored in dark grey. Customers can also get access to other clients and connectors that are open source.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1aeb5907282_1_1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1aeb5907282_1_1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Red Hat AMQ includes an enterprise version of the Apache Kafka project with all the included components. It also adds additional components developed to enhance the ecosystem, similar as other providers that have and open core model. In the case of Red Hat, this components are 100% open source. Still, customers can bring their own connectors and clients and use them with Red Hat software, but without Red Hat support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3" name="Shape 4933"/>
        <p:cNvGrpSpPr/>
        <p:nvPr/>
      </p:nvGrpSpPr>
      <p:grpSpPr>
        <a:xfrm>
          <a:off x="0" y="0"/>
          <a:ext cx="0" cy="0"/>
          <a:chOff x="0" y="0"/>
          <a:chExt cx="0" cy="0"/>
        </a:xfrm>
      </p:grpSpPr>
      <p:sp>
        <p:nvSpPr>
          <p:cNvPr id="4934" name="Google Shape;4934;g1aeb5907282_1_1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5" name="Google Shape;4935;g1aeb5907282_1_1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Red Hat Integration provides the more complete solution for customers implementing an event processing platform. Red Hat Integration adds the power of the Apache Camel components under the Camel Kafka Connect subproject to increase the amount of Kafka Connect connectors to over 340. It also enables the implementation of patterns like change data capture with the support of the popular debezium connectors for Apache Kafka. Finally, it allows you to have a seamlessly experience with you APIs through the inclusion of 3scale API management and the service registry to keep track of contracts and artifacts like OpenAPIs, AsynAPIs and Kafka schemas for Avro, JSON Schema and Google Protocol Buffers.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0" name="Shape 5000"/>
        <p:cNvGrpSpPr/>
        <p:nvPr/>
      </p:nvGrpSpPr>
      <p:grpSpPr>
        <a:xfrm>
          <a:off x="0" y="0"/>
          <a:ext cx="0" cy="0"/>
          <a:chOff x="0" y="0"/>
          <a:chExt cx="0" cy="0"/>
        </a:xfrm>
      </p:grpSpPr>
      <p:sp>
        <p:nvSpPr>
          <p:cNvPr id="5001" name="Google Shape;5001;g547716335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2" name="Google Shape;5002;g54771633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1aeb5907282_1_15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1aeb5907282_1_15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g1aeb5907282_1_1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8" name="Google Shape;5018;g1aeb5907282_1_1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6" name="Shape 4116"/>
        <p:cNvGrpSpPr/>
        <p:nvPr/>
      </p:nvGrpSpPr>
      <p:grpSpPr>
        <a:xfrm>
          <a:off x="0" y="0"/>
          <a:ext cx="0" cy="0"/>
          <a:chOff x="0" y="0"/>
          <a:chExt cx="0" cy="0"/>
        </a:xfrm>
      </p:grpSpPr>
      <p:sp>
        <p:nvSpPr>
          <p:cNvPr id="4117" name="Google Shape;4117;g1aeb5907282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8" name="Google Shape;4118;g1aeb5907282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the difference between events, commands and queries.  Don’t mention CQRS (too much at this point)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6" name="Shape 4136"/>
        <p:cNvGrpSpPr/>
        <p:nvPr/>
      </p:nvGrpSpPr>
      <p:grpSpPr>
        <a:xfrm>
          <a:off x="0" y="0"/>
          <a:ext cx="0" cy="0"/>
          <a:chOff x="0" y="0"/>
          <a:chExt cx="0" cy="0"/>
        </a:xfrm>
      </p:grpSpPr>
      <p:sp>
        <p:nvSpPr>
          <p:cNvPr id="4137" name="Google Shape;4137;g1aeb5907282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8" name="Google Shape;4138;g1aeb5907282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events are generated in one of the Event-driven Architecture components and the notifications placed in the channel, the communication pattern used to share then defines also the nature of the messages. For the purpose of better understanding, we have classified events in 3 major types. This event types allow software architects to choose adequate event-driven architecture component implementations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Volatiles - room temperature - audience is not crucial in this type</a:t>
            </a:r>
            <a:endParaRPr/>
          </a:p>
          <a:p>
            <a:pPr indent="0" lvl="0" marL="0" rtl="0" algn="l">
              <a:spcBef>
                <a:spcPts val="0"/>
              </a:spcBef>
              <a:spcAft>
                <a:spcPts val="0"/>
              </a:spcAft>
              <a:buNone/>
            </a:pPr>
            <a:r>
              <a:rPr lang="en"/>
              <a:t>Consumable needs to get feedback from consumers </a:t>
            </a:r>
            <a:endParaRPr/>
          </a:p>
          <a:p>
            <a:pPr indent="0" lvl="0" marL="0" rtl="0" algn="l">
              <a:spcBef>
                <a:spcPts val="0"/>
              </a:spcBef>
              <a:spcAft>
                <a:spcPts val="0"/>
              </a:spcAft>
              <a:buNone/>
            </a:pPr>
            <a:r>
              <a:rPr lang="en"/>
              <a:t>Replayable - auditable information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g1aeb5907282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8" name="Google Shape;4158;g1aeb5907282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EDA is of course often documented in sequence state diagrams like this one, showing how each actor responds to real time events from other actors.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g1aeb5907282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8" name="Google Shape;4168;g1aeb5907282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1aeb5907282_0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1aeb5907282_0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events are generated in one of the Event-driven Architecture components and the notifications placed in the channel, the communication pattern used to share then defines also the nature of the messages. For the purpose of better understanding, we have classified events in 3 major types. This event types allow software architects to choose adequate event-driven architecture component implementations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Volatiles - room temperature - audience is not crucial in this type</a:t>
            </a:r>
            <a:endParaRPr/>
          </a:p>
          <a:p>
            <a:pPr indent="0" lvl="0" marL="0" rtl="0" algn="l">
              <a:spcBef>
                <a:spcPts val="0"/>
              </a:spcBef>
              <a:spcAft>
                <a:spcPts val="0"/>
              </a:spcAft>
              <a:buNone/>
            </a:pPr>
            <a:r>
              <a:rPr lang="en"/>
              <a:t>Consumable needs to get feedback from consumers </a:t>
            </a:r>
            <a:endParaRPr/>
          </a:p>
          <a:p>
            <a:pPr indent="0" lvl="0" marL="0" rtl="0" algn="l">
              <a:spcBef>
                <a:spcPts val="0"/>
              </a:spcBef>
              <a:spcAft>
                <a:spcPts val="0"/>
              </a:spcAft>
              <a:buNone/>
            </a:pPr>
            <a:r>
              <a:rPr lang="en"/>
              <a:t>Replayable - auditable information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8.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76.png"/><Relationship Id="rId6" Type="http://schemas.openxmlformats.org/officeDocument/2006/relationships/image" Target="../media/image7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 name="Google Shape;11;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2" name="Google Shape;12;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3" name="Google Shape;13;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 name="Google Shape;14;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 name="Google Shape;15;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6" name="Google Shape;16;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94" name="Google Shape;94;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96" name="Google Shape;96;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97" name="Google Shape;97;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506" name="Shape 1506"/>
        <p:cNvGrpSpPr/>
        <p:nvPr/>
      </p:nvGrpSpPr>
      <p:grpSpPr>
        <a:xfrm>
          <a:off x="0" y="0"/>
          <a:ext cx="0" cy="0"/>
          <a:chOff x="0" y="0"/>
          <a:chExt cx="0" cy="0"/>
        </a:xfrm>
      </p:grpSpPr>
      <p:sp>
        <p:nvSpPr>
          <p:cNvPr id="1507" name="Google Shape;1507;p10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508" name="Google Shape;1508;p10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509" name="Google Shape;1509;p1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10" name="Google Shape;1510;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511" name="Google Shape;1511;p10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512" name="Google Shape;1512;p10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13" name="Google Shape;1513;p10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514" name="Google Shape;1514;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515" name="Shape 1515"/>
        <p:cNvGrpSpPr/>
        <p:nvPr/>
      </p:nvGrpSpPr>
      <p:grpSpPr>
        <a:xfrm>
          <a:off x="0" y="0"/>
          <a:ext cx="0" cy="0"/>
          <a:chOff x="0" y="0"/>
          <a:chExt cx="0" cy="0"/>
        </a:xfrm>
      </p:grpSpPr>
      <p:sp>
        <p:nvSpPr>
          <p:cNvPr id="1516" name="Google Shape;1516;p10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517" name="Google Shape;1517;p10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18" name="Google Shape;1518;p10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519" name="Google Shape;1519;p1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20" name="Google Shape;1520;p10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521" name="Google Shape;1521;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522" name="Shape 1522"/>
        <p:cNvGrpSpPr/>
        <p:nvPr/>
      </p:nvGrpSpPr>
      <p:grpSpPr>
        <a:xfrm>
          <a:off x="0" y="0"/>
          <a:ext cx="0" cy="0"/>
          <a:chOff x="0" y="0"/>
          <a:chExt cx="0" cy="0"/>
        </a:xfrm>
      </p:grpSpPr>
      <p:sp>
        <p:nvSpPr>
          <p:cNvPr id="1523" name="Google Shape;1523;p10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524" name="Google Shape;1524;p10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525" name="Google Shape;1525;p1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26" name="Google Shape;1526;p10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527" name="Google Shape;1527;p10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528" name="Google Shape;1528;p1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529" name="Google Shape;1529;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530" name="Shape 1530"/>
        <p:cNvGrpSpPr/>
        <p:nvPr/>
      </p:nvGrpSpPr>
      <p:grpSpPr>
        <a:xfrm>
          <a:off x="0" y="0"/>
          <a:ext cx="0" cy="0"/>
          <a:chOff x="0" y="0"/>
          <a:chExt cx="0" cy="0"/>
        </a:xfrm>
      </p:grpSpPr>
      <p:sp>
        <p:nvSpPr>
          <p:cNvPr id="1531" name="Google Shape;1531;p10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532" name="Google Shape;1532;p10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33" name="Google Shape;1533;p10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534" name="Google Shape;1534;p10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35" name="Google Shape;1535;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536" name="Shape 1536"/>
        <p:cNvGrpSpPr/>
        <p:nvPr/>
      </p:nvGrpSpPr>
      <p:grpSpPr>
        <a:xfrm>
          <a:off x="0" y="0"/>
          <a:ext cx="0" cy="0"/>
          <a:chOff x="0" y="0"/>
          <a:chExt cx="0" cy="0"/>
        </a:xfrm>
      </p:grpSpPr>
      <p:sp>
        <p:nvSpPr>
          <p:cNvPr id="1537" name="Google Shape;1537;p1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38" name="Google Shape;1538;p10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39" name="Google Shape;1539;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0" name="Google Shape;1540;p10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41" name="Google Shape;1541;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42" name="Google Shape;1542;p1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43" name="Google Shape;1543;p10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44" name="Google Shape;1544;p10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545" name="Shape 1545"/>
        <p:cNvGrpSpPr/>
        <p:nvPr/>
      </p:nvGrpSpPr>
      <p:grpSpPr>
        <a:xfrm>
          <a:off x="0" y="0"/>
          <a:ext cx="0" cy="0"/>
          <a:chOff x="0" y="0"/>
          <a:chExt cx="0" cy="0"/>
        </a:xfrm>
      </p:grpSpPr>
      <p:sp>
        <p:nvSpPr>
          <p:cNvPr id="1546" name="Google Shape;1546;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47" name="Google Shape;1547;p1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48" name="Google Shape;1548;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9" name="Google Shape;1549;p1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50" name="Google Shape;1550;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1" name="Google Shape;1551;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52" name="Google Shape;1552;p1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53" name="Google Shape;1553;p10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54" name="Google Shape;1554;p10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0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0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0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0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08"/>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60" name="Google Shape;1560;p108"/>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61" name="Google Shape;1561;p108"/>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62" name="Shape 1562"/>
        <p:cNvGrpSpPr/>
        <p:nvPr/>
      </p:nvGrpSpPr>
      <p:grpSpPr>
        <a:xfrm>
          <a:off x="0" y="0"/>
          <a:ext cx="0" cy="0"/>
          <a:chOff x="0" y="0"/>
          <a:chExt cx="0" cy="0"/>
        </a:xfrm>
      </p:grpSpPr>
      <p:sp>
        <p:nvSpPr>
          <p:cNvPr id="1563" name="Google Shape;1563;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64" name="Google Shape;1564;p1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65" name="Google Shape;1565;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66" name="Google Shape;1566;p1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67" name="Google Shape;1567;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68" name="Google Shape;1568;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69" name="Google Shape;1569;p1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70" name="Google Shape;1570;p1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71" name="Google Shape;1571;p10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0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0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9"/>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76" name="Google Shape;1576;p109"/>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577" name="Shape 1577"/>
        <p:cNvGrpSpPr/>
        <p:nvPr/>
      </p:nvGrpSpPr>
      <p:grpSpPr>
        <a:xfrm>
          <a:off x="0" y="0"/>
          <a:ext cx="0" cy="0"/>
          <a:chOff x="0" y="0"/>
          <a:chExt cx="0" cy="0"/>
        </a:xfrm>
      </p:grpSpPr>
      <p:sp>
        <p:nvSpPr>
          <p:cNvPr id="1578" name="Google Shape;1578;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79" name="Google Shape;1579;p110"/>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80" name="Google Shape;1580;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81" name="Google Shape;1581;p1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82" name="Google Shape;1582;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83" name="Google Shape;1583;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84" name="Google Shape;1584;p110"/>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85" name="Google Shape;1585;p11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586" name="Google Shape;1586;p110"/>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587" name="Google Shape;1587;p110"/>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588" name="Google Shape;1588;p110"/>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589" name="Google Shape;1589;p110"/>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590" name="Shape 1590"/>
        <p:cNvGrpSpPr/>
        <p:nvPr/>
      </p:nvGrpSpPr>
      <p:grpSpPr>
        <a:xfrm>
          <a:off x="0" y="0"/>
          <a:ext cx="0" cy="0"/>
          <a:chOff x="0" y="0"/>
          <a:chExt cx="0" cy="0"/>
        </a:xfrm>
      </p:grpSpPr>
      <p:sp>
        <p:nvSpPr>
          <p:cNvPr id="1591" name="Google Shape;1591;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92" name="Google Shape;1592;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3" name="Google Shape;1593;p1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4" name="Google Shape;1594;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5" name="Google Shape;1595;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6" name="Google Shape;1596;p11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597" name="Shape 1597"/>
        <p:cNvGrpSpPr/>
        <p:nvPr/>
      </p:nvGrpSpPr>
      <p:grpSpPr>
        <a:xfrm>
          <a:off x="0" y="0"/>
          <a:ext cx="0" cy="0"/>
          <a:chOff x="0" y="0"/>
          <a:chExt cx="0" cy="0"/>
        </a:xfrm>
      </p:grpSpPr>
      <p:sp>
        <p:nvSpPr>
          <p:cNvPr id="1598" name="Google Shape;1598;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99" name="Google Shape;1599;p1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00" name="Google Shape;1600;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1" name="Google Shape;1601;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02" name="Google Shape;1602;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3" name="Google Shape;1603;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04" name="Google Shape;1604;p1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05" name="Google Shape;1605;p11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06" name="Google Shape;1606;p11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01" name="Google Shape;101;p1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02" name="Google Shape;102;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03" name="Google Shape;103;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04" name="Google Shape;104;p1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05" name="Google Shape;105;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06" name="Google Shape;106;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607" name="Shape 1607"/>
        <p:cNvGrpSpPr/>
        <p:nvPr/>
      </p:nvGrpSpPr>
      <p:grpSpPr>
        <a:xfrm>
          <a:off x="0" y="0"/>
          <a:ext cx="0" cy="0"/>
          <a:chOff x="0" y="0"/>
          <a:chExt cx="0" cy="0"/>
        </a:xfrm>
      </p:grpSpPr>
      <p:sp>
        <p:nvSpPr>
          <p:cNvPr id="1608" name="Google Shape;1608;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09" name="Google Shape;1609;p1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10" name="Google Shape;1610;p1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1" name="Google Shape;1611;p1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12" name="Google Shape;1612;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13" name="Google Shape;1613;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4" name="Google Shape;1614;p11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15" name="Google Shape;1615;p113"/>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616" name="Shape 1616"/>
        <p:cNvGrpSpPr/>
        <p:nvPr/>
      </p:nvGrpSpPr>
      <p:grpSpPr>
        <a:xfrm>
          <a:off x="0" y="0"/>
          <a:ext cx="0" cy="0"/>
          <a:chOff x="0" y="0"/>
          <a:chExt cx="0" cy="0"/>
        </a:xfrm>
      </p:grpSpPr>
      <p:sp>
        <p:nvSpPr>
          <p:cNvPr id="1617" name="Google Shape;1617;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18" name="Google Shape;1618;p1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9" name="Google Shape;1619;p1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0" name="Google Shape;1620;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1" name="Google Shape;1621;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2" name="Google Shape;1622;p1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23" name="Google Shape;1623;p114"/>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624" name="Shape 1624"/>
        <p:cNvGrpSpPr/>
        <p:nvPr/>
      </p:nvGrpSpPr>
      <p:grpSpPr>
        <a:xfrm>
          <a:off x="0" y="0"/>
          <a:ext cx="0" cy="0"/>
          <a:chOff x="0" y="0"/>
          <a:chExt cx="0" cy="0"/>
        </a:xfrm>
      </p:grpSpPr>
      <p:sp>
        <p:nvSpPr>
          <p:cNvPr id="1625" name="Google Shape;1625;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26" name="Google Shape;1626;p1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27" name="Google Shape;1627;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28" name="Google Shape;1628;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9" name="Google Shape;1629;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30" name="Google Shape;1630;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1" name="Google Shape;1631;p1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32" name="Google Shape;1632;p1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33" name="Google Shape;1633;p115"/>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1634" name="Google Shape;1634;p115"/>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635" name="Shape 1635"/>
        <p:cNvGrpSpPr/>
        <p:nvPr/>
      </p:nvGrpSpPr>
      <p:grpSpPr>
        <a:xfrm>
          <a:off x="0" y="0"/>
          <a:ext cx="0" cy="0"/>
          <a:chOff x="0" y="0"/>
          <a:chExt cx="0" cy="0"/>
        </a:xfrm>
      </p:grpSpPr>
      <p:sp>
        <p:nvSpPr>
          <p:cNvPr id="1636" name="Google Shape;1636;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37" name="Google Shape;1637;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8" name="Google Shape;1638;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39" name="Google Shape;1639;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0" name="Google Shape;1640;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1" name="Google Shape;1641;p11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42" name="Google Shape;1642;p11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643" name="Google Shape;1643;p11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44" name="Google Shape;1644;p11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645" name="Google Shape;1645;p11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646" name="Shape 1646"/>
        <p:cNvGrpSpPr/>
        <p:nvPr/>
      </p:nvGrpSpPr>
      <p:grpSpPr>
        <a:xfrm>
          <a:off x="0" y="0"/>
          <a:ext cx="0" cy="0"/>
          <a:chOff x="0" y="0"/>
          <a:chExt cx="0" cy="0"/>
        </a:xfrm>
      </p:grpSpPr>
      <p:sp>
        <p:nvSpPr>
          <p:cNvPr id="1647" name="Google Shape;1647;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48" name="Google Shape;1648;p11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49" name="Google Shape;1649;p1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0" name="Google Shape;1650;p1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51" name="Google Shape;1651;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2" name="Google Shape;1652;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53" name="Google Shape;1653;p11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54" name="Google Shape;1654;p1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55" name="Google Shape;1655;p117"/>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656" name="Google Shape;1656;p117"/>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57" name="Google Shape;1657;p117"/>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658" name="Google Shape;1658;p117"/>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659" name="Google Shape;1659;p117"/>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660" name="Google Shape;1660;p117"/>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661" name="Shape 1661"/>
        <p:cNvGrpSpPr/>
        <p:nvPr/>
      </p:nvGrpSpPr>
      <p:grpSpPr>
        <a:xfrm>
          <a:off x="0" y="0"/>
          <a:ext cx="0" cy="0"/>
          <a:chOff x="0" y="0"/>
          <a:chExt cx="0" cy="0"/>
        </a:xfrm>
      </p:grpSpPr>
      <p:sp>
        <p:nvSpPr>
          <p:cNvPr id="1662" name="Google Shape;1662;p11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63" name="Google Shape;1663;p11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64" name="Google Shape;1664;p11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65" name="Google Shape;1665;p118"/>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66" name="Google Shape;1666;p1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67" name="Google Shape;1667;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8" name="Google Shape;1668;p1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9" name="Google Shape;1669;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0" name="Google Shape;1670;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71" name="Google Shape;1671;p118"/>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72" name="Google Shape;1672;p118"/>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73" name="Google Shape;1673;p118"/>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674" name="Google Shape;1674;p118"/>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675" name="Google Shape;1675;p118"/>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6" name="Google Shape;1676;p118"/>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77" name="Google Shape;1677;p118"/>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8" name="Google Shape;1678;p118"/>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79" name="Google Shape;1679;p118"/>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80" name="Google Shape;1680;p118"/>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681" name="Shape 1681"/>
        <p:cNvGrpSpPr/>
        <p:nvPr/>
      </p:nvGrpSpPr>
      <p:grpSpPr>
        <a:xfrm>
          <a:off x="0" y="0"/>
          <a:ext cx="0" cy="0"/>
          <a:chOff x="0" y="0"/>
          <a:chExt cx="0" cy="0"/>
        </a:xfrm>
      </p:grpSpPr>
      <p:sp>
        <p:nvSpPr>
          <p:cNvPr id="1682" name="Google Shape;1682;p119"/>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683" name="Google Shape;1683;p119"/>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684" name="Google Shape;1684;p11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85" name="Google Shape;1685;p1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86" name="Google Shape;1686;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87" name="Google Shape;1687;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88" name="Google Shape;1688;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9" name="Google Shape;1689;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90" name="Google Shape;1690;p119"/>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91" name="Google Shape;1691;p119"/>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92" name="Google Shape;1692;p119"/>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693" name="Google Shape;1693;p119"/>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694" name="Google Shape;1694;p119"/>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5" name="Google Shape;1695;p119"/>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96" name="Google Shape;1696;p119"/>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7" name="Google Shape;1697;p119"/>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698" name="Shape 1698"/>
        <p:cNvGrpSpPr/>
        <p:nvPr/>
      </p:nvGrpSpPr>
      <p:grpSpPr>
        <a:xfrm>
          <a:off x="0" y="0"/>
          <a:ext cx="0" cy="0"/>
          <a:chOff x="0" y="0"/>
          <a:chExt cx="0" cy="0"/>
        </a:xfrm>
      </p:grpSpPr>
      <p:sp>
        <p:nvSpPr>
          <p:cNvPr id="1699" name="Google Shape;1699;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00" name="Google Shape;1700;p1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01" name="Google Shape;1701;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2" name="Google Shape;1702;p1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3" name="Google Shape;1703;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4" name="Google Shape;1704;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5" name="Google Shape;1705;p12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06" name="Google Shape;1706;p12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707" name="Google Shape;1707;p120"/>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708" name="Google Shape;1708;p12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709" name="Google Shape;1709;p120"/>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10" name="Google Shape;1710;p120"/>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711" name="Google Shape;1711;p120"/>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12" name="Google Shape;1712;p120"/>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713" name="Shape 1713"/>
        <p:cNvGrpSpPr/>
        <p:nvPr/>
      </p:nvGrpSpPr>
      <p:grpSpPr>
        <a:xfrm>
          <a:off x="0" y="0"/>
          <a:ext cx="0" cy="0"/>
          <a:chOff x="0" y="0"/>
          <a:chExt cx="0" cy="0"/>
        </a:xfrm>
      </p:grpSpPr>
      <p:sp>
        <p:nvSpPr>
          <p:cNvPr id="1714" name="Google Shape;1714;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15" name="Google Shape;1715;p1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16" name="Google Shape;1716;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7" name="Google Shape;1717;p1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18" name="Google Shape;1718;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9" name="Google Shape;1719;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0" name="Google Shape;1720;p1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21" name="Google Shape;1721;p1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22" name="Google Shape;1722;p12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723" name="Google Shape;1723;p121"/>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24" name="Google Shape;1724;p121"/>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25" name="Google Shape;1725;p121"/>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26" name="Google Shape;1726;p121"/>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27" name="Google Shape;1727;p121"/>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28" name="Google Shape;1728;p121"/>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729" name="Shape 1729"/>
        <p:cNvGrpSpPr/>
        <p:nvPr/>
      </p:nvGrpSpPr>
      <p:grpSpPr>
        <a:xfrm>
          <a:off x="0" y="0"/>
          <a:ext cx="0" cy="0"/>
          <a:chOff x="0" y="0"/>
          <a:chExt cx="0" cy="0"/>
        </a:xfrm>
      </p:grpSpPr>
      <p:sp>
        <p:nvSpPr>
          <p:cNvPr id="1730" name="Google Shape;1730;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31" name="Google Shape;1731;p1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32" name="Google Shape;1732;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33" name="Google Shape;1733;p1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34" name="Google Shape;1734;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5" name="Google Shape;1735;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6" name="Google Shape;1736;p1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37" name="Google Shape;1737;p1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38" name="Google Shape;1738;p122"/>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39" name="Google Shape;1739;p122"/>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740" name="Google Shape;1740;p122"/>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41" name="Google Shape;1741;p122"/>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742" name="Google Shape;1742;p122"/>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2"/>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2"/>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2"/>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2"/>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2"/>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2"/>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2"/>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22"/>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22"/>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2"/>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2"/>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2"/>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2"/>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22"/>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22"/>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2"/>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2"/>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2"/>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2"/>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2"/>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2"/>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2"/>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2"/>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2"/>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2"/>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2"/>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2"/>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2"/>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2"/>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2"/>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2"/>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2"/>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2"/>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22"/>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2"/>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2"/>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2"/>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2"/>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2"/>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22"/>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2"/>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22"/>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22"/>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22"/>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2"/>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2"/>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2"/>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2"/>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2"/>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2"/>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2"/>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2"/>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2"/>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2"/>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2"/>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2"/>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2"/>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2"/>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2"/>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2"/>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2"/>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2"/>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2"/>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2"/>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2"/>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2"/>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2"/>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2"/>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2"/>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2"/>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2"/>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2"/>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2"/>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2"/>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2"/>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2"/>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2"/>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2"/>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2"/>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2"/>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2"/>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22"/>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2"/>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2"/>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2"/>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2"/>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2"/>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22"/>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22"/>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2"/>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2"/>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2"/>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2"/>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2"/>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2"/>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2"/>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2"/>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2"/>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2"/>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2"/>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2"/>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2"/>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2"/>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2"/>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2"/>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2"/>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2"/>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2"/>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2"/>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2"/>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2"/>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2"/>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2"/>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2"/>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2"/>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2"/>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2"/>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2"/>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2"/>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2"/>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2"/>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2"/>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2"/>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22"/>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22"/>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2"/>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2"/>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22"/>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22"/>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2"/>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22"/>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22"/>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22"/>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22"/>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22"/>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22"/>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22"/>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22"/>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2"/>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2"/>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22"/>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22"/>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22"/>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22"/>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22"/>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22"/>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22"/>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22"/>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22"/>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22"/>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2"/>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2"/>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22"/>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2"/>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22"/>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22"/>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2"/>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2"/>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2"/>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22"/>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2"/>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22"/>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22"/>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22"/>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2"/>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2"/>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22"/>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22"/>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2"/>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2"/>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22"/>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22"/>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22"/>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2"/>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2"/>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22"/>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22"/>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22"/>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22"/>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22"/>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22"/>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22"/>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22"/>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22"/>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2"/>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22"/>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22"/>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2"/>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2"/>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22"/>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22"/>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2"/>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2"/>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22"/>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22"/>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2"/>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2"/>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22"/>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22"/>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09" name="Google Shape;109;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0" name="Google Shape;110;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1" name="Google Shape;111;p1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2" name="Google Shape;112;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942" name="Shape 1942"/>
        <p:cNvGrpSpPr/>
        <p:nvPr/>
      </p:nvGrpSpPr>
      <p:grpSpPr>
        <a:xfrm>
          <a:off x="0" y="0"/>
          <a:ext cx="0" cy="0"/>
          <a:chOff x="0" y="0"/>
          <a:chExt cx="0" cy="0"/>
        </a:xfrm>
      </p:grpSpPr>
      <p:sp>
        <p:nvSpPr>
          <p:cNvPr id="1943" name="Google Shape;1943;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44" name="Google Shape;1944;p1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45" name="Google Shape;1945;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6" name="Google Shape;1946;p1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47" name="Google Shape;1947;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48" name="Google Shape;1948;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9" name="Google Shape;1949;p12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50" name="Google Shape;1950;p12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951" name="Google Shape;1951;p123"/>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952" name="Google Shape;1952;p123"/>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953" name="Google Shape;1953;p123"/>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54" name="Google Shape;1954;p123"/>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55" name="Google Shape;1955;p123"/>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56" name="Google Shape;1956;p123"/>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57" name="Google Shape;1957;p123"/>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58" name="Google Shape;1958;p123"/>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959" name="Google Shape;1959;p123"/>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960" name="Google Shape;1960;p123"/>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961" name="Google Shape;1961;p123"/>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962" name="Shape 1962"/>
        <p:cNvGrpSpPr/>
        <p:nvPr/>
      </p:nvGrpSpPr>
      <p:grpSpPr>
        <a:xfrm>
          <a:off x="0" y="0"/>
          <a:ext cx="0" cy="0"/>
          <a:chOff x="0" y="0"/>
          <a:chExt cx="0" cy="0"/>
        </a:xfrm>
      </p:grpSpPr>
      <p:sp>
        <p:nvSpPr>
          <p:cNvPr id="1963" name="Google Shape;1963;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64" name="Google Shape;1964;p1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65" name="Google Shape;1965;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6" name="Google Shape;1966;p1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67" name="Google Shape;1967;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8" name="Google Shape;1968;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9" name="Google Shape;1969;p1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70" name="Google Shape;1970;p1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971" name="Google Shape;1971;p124"/>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972" name="Google Shape;1972;p124"/>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73" name="Google Shape;1973;p124"/>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974" name="Google Shape;1974;p124"/>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75" name="Google Shape;1975;p124"/>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976" name="Google Shape;1976;p124"/>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977" name="Google Shape;1977;p124"/>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978" name="Shape 1978"/>
        <p:cNvGrpSpPr/>
        <p:nvPr/>
      </p:nvGrpSpPr>
      <p:grpSpPr>
        <a:xfrm>
          <a:off x="0" y="0"/>
          <a:ext cx="0" cy="0"/>
          <a:chOff x="0" y="0"/>
          <a:chExt cx="0" cy="0"/>
        </a:xfrm>
      </p:grpSpPr>
      <p:sp>
        <p:nvSpPr>
          <p:cNvPr id="1979" name="Google Shape;1979;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80" name="Google Shape;1980;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1" name="Google Shape;1981;p1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82" name="Google Shape;1982;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3" name="Google Shape;1983;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4" name="Google Shape;1984;p12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85" name="Google Shape;1985;p125"/>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986" name="Google Shape;1986;p125"/>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987" name="Google Shape;1987;p125"/>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988" name="Shape 1988"/>
        <p:cNvGrpSpPr/>
        <p:nvPr/>
      </p:nvGrpSpPr>
      <p:grpSpPr>
        <a:xfrm>
          <a:off x="0" y="0"/>
          <a:ext cx="0" cy="0"/>
          <a:chOff x="0" y="0"/>
          <a:chExt cx="0" cy="0"/>
        </a:xfrm>
      </p:grpSpPr>
      <p:sp>
        <p:nvSpPr>
          <p:cNvPr id="1989" name="Google Shape;1989;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90" name="Google Shape;1990;p1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91" name="Google Shape;1991;p1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2" name="Google Shape;1992;p1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93" name="Google Shape;1993;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4" name="Google Shape;1994;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5" name="Google Shape;1995;p1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96" name="Google Shape;1996;p1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97" name="Google Shape;1997;p126"/>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998" name="Google Shape;1998;p126"/>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99" name="Google Shape;1999;p126"/>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00" name="Google Shape;2000;p126"/>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01" name="Google Shape;2001;p126"/>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02" name="Google Shape;2002;p126"/>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03" name="Google Shape;2003;p126"/>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04" name="Google Shape;2004;p126"/>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005" name="Shape 2005"/>
        <p:cNvGrpSpPr/>
        <p:nvPr/>
      </p:nvGrpSpPr>
      <p:grpSpPr>
        <a:xfrm>
          <a:off x="0" y="0"/>
          <a:ext cx="0" cy="0"/>
          <a:chOff x="0" y="0"/>
          <a:chExt cx="0" cy="0"/>
        </a:xfrm>
      </p:grpSpPr>
      <p:sp>
        <p:nvSpPr>
          <p:cNvPr id="2006" name="Google Shape;2006;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07" name="Google Shape;2007;p1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08" name="Google Shape;2008;p1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9" name="Google Shape;2009;p1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10" name="Google Shape;2010;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11" name="Google Shape;2011;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2" name="Google Shape;2012;p1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13" name="Google Shape;2013;p1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14" name="Google Shape;2014;p127"/>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015" name="Google Shape;2015;p127"/>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016" name="Google Shape;2016;p127"/>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017" name="Google Shape;2017;p127"/>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18" name="Google Shape;2018;p127"/>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19" name="Google Shape;2019;p127"/>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20" name="Google Shape;2020;p127"/>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21" name="Google Shape;2021;p127"/>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22" name="Google Shape;2022;p127"/>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23" name="Google Shape;2023;p127"/>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24" name="Google Shape;2024;p127"/>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025" name="Shape 2025"/>
        <p:cNvGrpSpPr/>
        <p:nvPr/>
      </p:nvGrpSpPr>
      <p:grpSpPr>
        <a:xfrm>
          <a:off x="0" y="0"/>
          <a:ext cx="0" cy="0"/>
          <a:chOff x="0" y="0"/>
          <a:chExt cx="0" cy="0"/>
        </a:xfrm>
      </p:grpSpPr>
      <p:sp>
        <p:nvSpPr>
          <p:cNvPr id="2026" name="Google Shape;2026;p128"/>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027" name="Google Shape;2027;p128"/>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028" name="Google Shape;2028;p12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29" name="Google Shape;2029;p1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30" name="Google Shape;2030;p1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31" name="Google Shape;2031;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32" name="Google Shape;2032;p1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3" name="Google Shape;2033;p1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34" name="Google Shape;2034;p128"/>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35" name="Google Shape;2035;p128"/>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36" name="Google Shape;2036;p128"/>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37" name="Google Shape;2037;p128"/>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38" name="Google Shape;2038;p128"/>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39" name="Google Shape;2039;p128"/>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040" name="Shape 2040"/>
        <p:cNvGrpSpPr/>
        <p:nvPr/>
      </p:nvGrpSpPr>
      <p:grpSpPr>
        <a:xfrm>
          <a:off x="0" y="0"/>
          <a:ext cx="0" cy="0"/>
          <a:chOff x="0" y="0"/>
          <a:chExt cx="0" cy="0"/>
        </a:xfrm>
      </p:grpSpPr>
      <p:sp>
        <p:nvSpPr>
          <p:cNvPr id="2041" name="Google Shape;2041;p1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42" name="Google Shape;2042;p1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3" name="Google Shape;2043;p1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44" name="Google Shape;2044;p1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45" name="Google Shape;2045;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6" name="Google Shape;2046;p1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7" name="Google Shape;2047;p1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48" name="Google Shape;2048;p1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49" name="Google Shape;2049;p12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050" name="Google Shape;2050;p12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051" name="Google Shape;2051;p129"/>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2" name="Google Shape;2052;p129"/>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53" name="Google Shape;2053;p129"/>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4" name="Google Shape;2054;p129"/>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55" name="Google Shape;2055;p129"/>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6" name="Google Shape;2056;p129"/>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057" name="Shape 2057"/>
        <p:cNvGrpSpPr/>
        <p:nvPr/>
      </p:nvGrpSpPr>
      <p:grpSpPr>
        <a:xfrm>
          <a:off x="0" y="0"/>
          <a:ext cx="0" cy="0"/>
          <a:chOff x="0" y="0"/>
          <a:chExt cx="0" cy="0"/>
        </a:xfrm>
      </p:grpSpPr>
      <p:sp>
        <p:nvSpPr>
          <p:cNvPr id="2058" name="Google Shape;2058;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59" name="Google Shape;2059;p1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60" name="Google Shape;2060;p1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61" name="Google Shape;2061;p1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2" name="Google Shape;2062;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3" name="Google Shape;2063;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4" name="Google Shape;2064;p1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65" name="Google Shape;2065;p1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66" name="Google Shape;2066;p13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067" name="Shape 2067"/>
        <p:cNvGrpSpPr/>
        <p:nvPr/>
      </p:nvGrpSpPr>
      <p:grpSpPr>
        <a:xfrm>
          <a:off x="0" y="0"/>
          <a:ext cx="0" cy="0"/>
          <a:chOff x="0" y="0"/>
          <a:chExt cx="0" cy="0"/>
        </a:xfrm>
      </p:grpSpPr>
      <p:sp>
        <p:nvSpPr>
          <p:cNvPr id="2068" name="Google Shape;2068;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69" name="Google Shape;2069;p1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70" name="Google Shape;2070;p1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1" name="Google Shape;2071;p1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72" name="Google Shape;2072;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3" name="Google Shape;2073;p1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4" name="Google Shape;2074;p13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75" name="Google Shape;2075;p131"/>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76" name="Google Shape;2076;p131"/>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077" name="Shape 2077"/>
        <p:cNvGrpSpPr/>
        <p:nvPr/>
      </p:nvGrpSpPr>
      <p:grpSpPr>
        <a:xfrm>
          <a:off x="0" y="0"/>
          <a:ext cx="0" cy="0"/>
          <a:chOff x="0" y="0"/>
          <a:chExt cx="0" cy="0"/>
        </a:xfrm>
      </p:grpSpPr>
      <p:sp>
        <p:nvSpPr>
          <p:cNvPr id="2078" name="Google Shape;2078;p132"/>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079" name="Google Shape;2079;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80" name="Google Shape;2080;p1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81" name="Google Shape;2081;p1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82" name="Google Shape;2082;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3" name="Google Shape;2083;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4" name="Google Shape;2084;p1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13" name="Shape 113"/>
        <p:cNvGrpSpPr/>
        <p:nvPr/>
      </p:nvGrpSpPr>
      <p:grpSpPr>
        <a:xfrm>
          <a:off x="0" y="0"/>
          <a:ext cx="0" cy="0"/>
          <a:chOff x="0" y="0"/>
          <a:chExt cx="0" cy="0"/>
        </a:xfrm>
      </p:grpSpPr>
      <p:sp>
        <p:nvSpPr>
          <p:cNvPr id="114" name="Google Shape;114;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15" name="Google Shape;115;p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16" name="Google Shape;116;p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7" name="Google Shape;117;p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8" name="Google Shape;118;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0" name="Google Shape;120;p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1" name="Google Shape;121;p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085" name="Shape 2085"/>
        <p:cNvGrpSpPr/>
        <p:nvPr/>
      </p:nvGrpSpPr>
      <p:grpSpPr>
        <a:xfrm>
          <a:off x="0" y="0"/>
          <a:ext cx="0" cy="0"/>
          <a:chOff x="0" y="0"/>
          <a:chExt cx="0" cy="0"/>
        </a:xfrm>
      </p:grpSpPr>
      <p:sp>
        <p:nvSpPr>
          <p:cNvPr id="2086" name="Google Shape;2086;p133"/>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2087" name="Google Shape;2087;p1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88" name="Google Shape;2088;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089" name="Google Shape;2089;p1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090" name="Google Shape;2090;p13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091" name="Google Shape;2091;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92" name="Google Shape;2092;p1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2093" name="Google Shape;2093;p133"/>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094" name="Google Shape;2094;p133"/>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095" name="Google Shape;2095;p133"/>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096" name="Shape 2096"/>
        <p:cNvGrpSpPr/>
        <p:nvPr/>
      </p:nvGrpSpPr>
      <p:grpSpPr>
        <a:xfrm>
          <a:off x="0" y="0"/>
          <a:ext cx="0" cy="0"/>
          <a:chOff x="0" y="0"/>
          <a:chExt cx="0" cy="0"/>
        </a:xfrm>
      </p:grpSpPr>
      <p:sp>
        <p:nvSpPr>
          <p:cNvPr id="2097" name="Google Shape;2097;p13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2098" name="Google Shape;2098;p1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99" name="Google Shape;2099;p1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100" name="Google Shape;2100;p1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01" name="Google Shape;2101;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02" name="Google Shape;2102;p1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03" name="Google Shape;2103;p13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04" name="Google Shape;2104;p13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105" name="Google Shape;2105;p13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106" name="Google Shape;2106;p13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107" name="Shape 2107"/>
        <p:cNvGrpSpPr/>
        <p:nvPr/>
      </p:nvGrpSpPr>
      <p:grpSpPr>
        <a:xfrm>
          <a:off x="0" y="0"/>
          <a:ext cx="0" cy="0"/>
          <a:chOff x="0" y="0"/>
          <a:chExt cx="0" cy="0"/>
        </a:xfrm>
      </p:grpSpPr>
      <p:sp>
        <p:nvSpPr>
          <p:cNvPr id="2108" name="Google Shape;2108;p13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109" name="Google Shape;2109;p1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10" name="Google Shape;2110;p1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111" name="Google Shape;2111;p1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12" name="Google Shape;2112;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13" name="Google Shape;2113;p1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14" name="Google Shape;2114;p13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2115" name="Shape 2115"/>
        <p:cNvGrpSpPr/>
        <p:nvPr/>
      </p:nvGrpSpPr>
      <p:grpSpPr>
        <a:xfrm>
          <a:off x="0" y="0"/>
          <a:ext cx="0" cy="0"/>
          <a:chOff x="0" y="0"/>
          <a:chExt cx="0" cy="0"/>
        </a:xfrm>
      </p:grpSpPr>
      <p:sp>
        <p:nvSpPr>
          <p:cNvPr id="2116" name="Google Shape;2116;p136"/>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117" name="Google Shape;2117;p13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2118" name="Google Shape;2118;p13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2119" name="Google Shape;2119;p13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2120" name="Shape 2120"/>
        <p:cNvGrpSpPr/>
        <p:nvPr/>
      </p:nvGrpSpPr>
      <p:grpSpPr>
        <a:xfrm>
          <a:off x="0" y="0"/>
          <a:ext cx="0" cy="0"/>
          <a:chOff x="0" y="0"/>
          <a:chExt cx="0" cy="0"/>
        </a:xfrm>
      </p:grpSpPr>
      <p:sp>
        <p:nvSpPr>
          <p:cNvPr id="2121" name="Google Shape;2121;p137"/>
          <p:cNvSpPr txBox="1"/>
          <p:nvPr>
            <p:ph idx="12" type="sldNum"/>
          </p:nvPr>
        </p:nvSpPr>
        <p:spPr>
          <a:xfrm>
            <a:off x="11624837" y="6263858"/>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2122" name="Google Shape;2122;p137"/>
          <p:cNvPicPr preferRelativeResize="0"/>
          <p:nvPr/>
        </p:nvPicPr>
        <p:blipFill>
          <a:blip r:embed="rId2">
            <a:alphaModFix/>
          </a:blip>
          <a:stretch>
            <a:fillRect/>
          </a:stretch>
        </p:blipFill>
        <p:spPr>
          <a:xfrm>
            <a:off x="10473967" y="6203899"/>
            <a:ext cx="1099466" cy="588567"/>
          </a:xfrm>
          <a:prstGeom prst="rect">
            <a:avLst/>
          </a:prstGeom>
          <a:noFill/>
          <a:ln>
            <a:noFill/>
          </a:ln>
        </p:spPr>
      </p:pic>
      <p:sp>
        <p:nvSpPr>
          <p:cNvPr id="2123" name="Google Shape;2123;p137"/>
          <p:cNvSpPr txBox="1"/>
          <p:nvPr/>
        </p:nvSpPr>
        <p:spPr>
          <a:xfrm>
            <a:off x="40033" y="6319600"/>
            <a:ext cx="46140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confidential</a:t>
            </a:r>
            <a:endParaRPr sz="1100">
              <a:latin typeface="Source Sans Pro"/>
              <a:ea typeface="Source Sans Pro"/>
              <a:cs typeface="Source Sans Pro"/>
              <a:sym typeface="Source Sans Pro"/>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2124" name="Shape 2124"/>
        <p:cNvGrpSpPr/>
        <p:nvPr/>
      </p:nvGrpSpPr>
      <p:grpSpPr>
        <a:xfrm>
          <a:off x="0" y="0"/>
          <a:ext cx="0" cy="0"/>
          <a:chOff x="0" y="0"/>
          <a:chExt cx="0" cy="0"/>
        </a:xfrm>
      </p:grpSpPr>
      <p:sp>
        <p:nvSpPr>
          <p:cNvPr id="2125" name="Google Shape;2125;p13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126" name="Google Shape;2126;p13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2127" name="Google Shape;2127;p13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2128" name="Google Shape;2128;p13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133" name="Shape 2133"/>
        <p:cNvGrpSpPr/>
        <p:nvPr/>
      </p:nvGrpSpPr>
      <p:grpSpPr>
        <a:xfrm>
          <a:off x="0" y="0"/>
          <a:ext cx="0" cy="0"/>
          <a:chOff x="0" y="0"/>
          <a:chExt cx="0" cy="0"/>
        </a:xfrm>
      </p:grpSpPr>
      <p:sp>
        <p:nvSpPr>
          <p:cNvPr id="2134" name="Google Shape;2134;p14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36" name="Google Shape;2136;p14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137" name="Google Shape;2137;p140"/>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138" name="Google Shape;2138;p140"/>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139" name="Google Shape;2139;p1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40" name="Google Shape;2140;p1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41" name="Google Shape;2141;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42" name="Shape 2142"/>
        <p:cNvGrpSpPr/>
        <p:nvPr/>
      </p:nvGrpSpPr>
      <p:grpSpPr>
        <a:xfrm>
          <a:off x="0" y="0"/>
          <a:ext cx="0" cy="0"/>
          <a:chOff x="0" y="0"/>
          <a:chExt cx="0" cy="0"/>
        </a:xfrm>
      </p:grpSpPr>
      <p:sp>
        <p:nvSpPr>
          <p:cNvPr id="2143" name="Google Shape;2143;p14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4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145" name="Google Shape;2145;p14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46" name="Google Shape;2146;p141"/>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147" name="Google Shape;2147;p141"/>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2148" name="Google Shape;2148;p141"/>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2149" name="Google Shape;2149;p14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150" name="Google Shape;2150;p141"/>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2151" name="Google Shape;2151;p14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152" name="Google Shape;2152;p141"/>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153" name="Google Shape;2153;p141"/>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154" name="Google Shape;2154;p141"/>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2155" name="Google Shape;2155;p14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156" name="Google Shape;2156;p14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157" name="Google Shape;2157;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158" name="Shape 2158"/>
        <p:cNvGrpSpPr/>
        <p:nvPr/>
      </p:nvGrpSpPr>
      <p:grpSpPr>
        <a:xfrm>
          <a:off x="0" y="0"/>
          <a:ext cx="0" cy="0"/>
          <a:chOff x="0" y="0"/>
          <a:chExt cx="0" cy="0"/>
        </a:xfrm>
      </p:grpSpPr>
      <p:sp>
        <p:nvSpPr>
          <p:cNvPr id="2159" name="Google Shape;2159;p14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4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61" name="Google Shape;2161;p14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2162" name="Google Shape;2162;p14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163" name="Google Shape;2163;p14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164" name="Google Shape;2164;p1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65" name="Google Shape;2165;p14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66" name="Google Shape;2166;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167" name="Shape 2167"/>
        <p:cNvGrpSpPr/>
        <p:nvPr/>
      </p:nvGrpSpPr>
      <p:grpSpPr>
        <a:xfrm>
          <a:off x="0" y="0"/>
          <a:ext cx="0" cy="0"/>
          <a:chOff x="0" y="0"/>
          <a:chExt cx="0" cy="0"/>
        </a:xfrm>
      </p:grpSpPr>
      <p:sp>
        <p:nvSpPr>
          <p:cNvPr id="2168" name="Google Shape;2168;p14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4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2170" name="Google Shape;2170;p14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2171" name="Google Shape;2171;p14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172" name="Google Shape;2172;p143"/>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2173" name="Google Shape;2173;p14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2174" name="Google Shape;2174;p14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2175" name="Google Shape;2175;p14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176" name="Google Shape;2176;p14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77" name="Google Shape;2177;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78" name="Google Shape;2178;p143"/>
          <p:cNvPicPr preferRelativeResize="0"/>
          <p:nvPr/>
        </p:nvPicPr>
        <p:blipFill rotWithShape="1">
          <a:blip r:embed="rId3">
            <a:alphaModFix/>
          </a:blip>
          <a:srcRect b="0" l="0" r="0" t="0"/>
          <a:stretch/>
        </p:blipFill>
        <p:spPr>
          <a:xfrm>
            <a:off x="7456004" y="3383584"/>
            <a:ext cx="455950" cy="455950"/>
          </a:xfrm>
          <a:prstGeom prst="rect">
            <a:avLst/>
          </a:prstGeom>
          <a:noFill/>
          <a:ln>
            <a:noFill/>
          </a:ln>
        </p:spPr>
      </p:pic>
      <p:pic>
        <p:nvPicPr>
          <p:cNvPr id="2179" name="Google Shape;2179;p143"/>
          <p:cNvPicPr preferRelativeResize="0"/>
          <p:nvPr/>
        </p:nvPicPr>
        <p:blipFill rotWithShape="1">
          <a:blip r:embed="rId4">
            <a:alphaModFix/>
          </a:blip>
          <a:srcRect b="0" l="0" r="0" t="0"/>
          <a:stretch/>
        </p:blipFill>
        <p:spPr>
          <a:xfrm>
            <a:off x="7456004" y="2691709"/>
            <a:ext cx="455950" cy="455950"/>
          </a:xfrm>
          <a:prstGeom prst="rect">
            <a:avLst/>
          </a:prstGeom>
          <a:noFill/>
          <a:ln>
            <a:noFill/>
          </a:ln>
        </p:spPr>
      </p:pic>
      <p:pic>
        <p:nvPicPr>
          <p:cNvPr id="2180" name="Google Shape;2180;p143"/>
          <p:cNvPicPr preferRelativeResize="0"/>
          <p:nvPr/>
        </p:nvPicPr>
        <p:blipFill rotWithShape="1">
          <a:blip r:embed="rId5">
            <a:alphaModFix/>
          </a:blip>
          <a:srcRect b="0" l="0" r="0" t="0"/>
          <a:stretch/>
        </p:blipFill>
        <p:spPr>
          <a:xfrm>
            <a:off x="7456004" y="1999834"/>
            <a:ext cx="455950" cy="455950"/>
          </a:xfrm>
          <a:prstGeom prst="rect">
            <a:avLst/>
          </a:prstGeom>
          <a:noFill/>
          <a:ln>
            <a:noFill/>
          </a:ln>
        </p:spPr>
      </p:pic>
      <p:pic>
        <p:nvPicPr>
          <p:cNvPr id="2181" name="Google Shape;2181;p143"/>
          <p:cNvPicPr preferRelativeResize="0"/>
          <p:nvPr/>
        </p:nvPicPr>
        <p:blipFill rotWithShape="1">
          <a:blip r:embed="rId6">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22" name="Shape 122"/>
        <p:cNvGrpSpPr/>
        <p:nvPr/>
      </p:nvGrpSpPr>
      <p:grpSpPr>
        <a:xfrm>
          <a:off x="0" y="0"/>
          <a:ext cx="0" cy="0"/>
          <a:chOff x="0" y="0"/>
          <a:chExt cx="0" cy="0"/>
        </a:xfrm>
      </p:grpSpPr>
      <p:sp>
        <p:nvSpPr>
          <p:cNvPr id="123" name="Google Shape;123;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4" name="Google Shape;124;p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5" name="Google Shape;125;p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 name="Google Shape;126;p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 name="Google Shape;127;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 name="Google Shape;128;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 name="Google Shape;129;p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0" name="Google Shape;130;p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1" name="Google Shape;131;p1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37" name="Google Shape;137;p15"/>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38" name="Google Shape;138;p15"/>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182" name="Shape 2182"/>
        <p:cNvGrpSpPr/>
        <p:nvPr/>
      </p:nvGrpSpPr>
      <p:grpSpPr>
        <a:xfrm>
          <a:off x="0" y="0"/>
          <a:ext cx="0" cy="0"/>
          <a:chOff x="0" y="0"/>
          <a:chExt cx="0" cy="0"/>
        </a:xfrm>
      </p:grpSpPr>
      <p:cxnSp>
        <p:nvCxnSpPr>
          <p:cNvPr id="2183" name="Google Shape;2183;p14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84" name="Google Shape;2184;p14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2185" name="Google Shape;2185;p144"/>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186" name="Google Shape;2186;p14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187" name="Google Shape;2187;p14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188" name="Google Shape;2188;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189" name="Shape 2189"/>
        <p:cNvGrpSpPr/>
        <p:nvPr/>
      </p:nvGrpSpPr>
      <p:grpSpPr>
        <a:xfrm>
          <a:off x="0" y="0"/>
          <a:ext cx="0" cy="0"/>
          <a:chOff x="0" y="0"/>
          <a:chExt cx="0" cy="0"/>
        </a:xfrm>
      </p:grpSpPr>
      <p:sp>
        <p:nvSpPr>
          <p:cNvPr id="2190" name="Google Shape;2190;p14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1" name="Google Shape;2191;p14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92" name="Google Shape;2192;p14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193" name="Google Shape;2193;p14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194" name="Google Shape;2194;p14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2195" name="Google Shape;2195;p14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2196" name="Google Shape;2196;p14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2197" name="Google Shape;2197;p14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198" name="Google Shape;2198;p14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2199" name="Google Shape;2199;p145"/>
          <p:cNvPicPr preferRelativeResize="0"/>
          <p:nvPr/>
        </p:nvPicPr>
        <p:blipFill rotWithShape="1">
          <a:blip r:embed="rId3">
            <a:alphaModFix/>
          </a:blip>
          <a:srcRect b="0" l="2507" r="2498" t="0"/>
          <a:stretch/>
        </p:blipFill>
        <p:spPr>
          <a:xfrm>
            <a:off x="8586459" y="5174306"/>
            <a:ext cx="229075" cy="241150"/>
          </a:xfrm>
          <a:prstGeom prst="rect">
            <a:avLst/>
          </a:prstGeom>
          <a:noFill/>
          <a:ln>
            <a:noFill/>
          </a:ln>
        </p:spPr>
      </p:pic>
      <p:pic>
        <p:nvPicPr>
          <p:cNvPr id="2200" name="Google Shape;2200;p145"/>
          <p:cNvPicPr preferRelativeResize="0"/>
          <p:nvPr/>
        </p:nvPicPr>
        <p:blipFill rotWithShape="1">
          <a:blip r:embed="rId4">
            <a:alphaModFix/>
          </a:blip>
          <a:srcRect b="0" l="2678" r="2678" t="0"/>
          <a:stretch/>
        </p:blipFill>
        <p:spPr>
          <a:xfrm>
            <a:off x="8586459" y="4669206"/>
            <a:ext cx="229075" cy="241150"/>
          </a:xfrm>
          <a:prstGeom prst="rect">
            <a:avLst/>
          </a:prstGeom>
          <a:noFill/>
          <a:ln>
            <a:noFill/>
          </a:ln>
        </p:spPr>
      </p:pic>
      <p:pic>
        <p:nvPicPr>
          <p:cNvPr id="2201" name="Google Shape;2201;p145"/>
          <p:cNvPicPr preferRelativeResize="0"/>
          <p:nvPr/>
        </p:nvPicPr>
        <p:blipFill rotWithShape="1">
          <a:blip r:embed="rId5">
            <a:alphaModFix/>
          </a:blip>
          <a:srcRect b="0" l="2507" r="2498" t="0"/>
          <a:stretch/>
        </p:blipFill>
        <p:spPr>
          <a:xfrm>
            <a:off x="5660534" y="5174306"/>
            <a:ext cx="229075" cy="241150"/>
          </a:xfrm>
          <a:prstGeom prst="rect">
            <a:avLst/>
          </a:prstGeom>
          <a:noFill/>
          <a:ln>
            <a:noFill/>
          </a:ln>
        </p:spPr>
      </p:pic>
      <p:pic>
        <p:nvPicPr>
          <p:cNvPr id="2202" name="Google Shape;2202;p145"/>
          <p:cNvPicPr preferRelativeResize="0"/>
          <p:nvPr/>
        </p:nvPicPr>
        <p:blipFill rotWithShape="1">
          <a:blip r:embed="rId6">
            <a:alphaModFix/>
          </a:blip>
          <a:srcRect b="0" l="2326" r="2326" t="0"/>
          <a:stretch/>
        </p:blipFill>
        <p:spPr>
          <a:xfrm>
            <a:off x="5660534" y="4669206"/>
            <a:ext cx="229075" cy="241150"/>
          </a:xfrm>
          <a:prstGeom prst="rect">
            <a:avLst/>
          </a:prstGeom>
          <a:noFill/>
          <a:ln>
            <a:noFill/>
          </a:ln>
        </p:spPr>
      </p:pic>
      <p:sp>
        <p:nvSpPr>
          <p:cNvPr id="2203" name="Google Shape;2203;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204" name="Shape 2204"/>
        <p:cNvGrpSpPr/>
        <p:nvPr/>
      </p:nvGrpSpPr>
      <p:grpSpPr>
        <a:xfrm>
          <a:off x="0" y="0"/>
          <a:ext cx="0" cy="0"/>
          <a:chOff x="0" y="0"/>
          <a:chExt cx="0" cy="0"/>
        </a:xfrm>
      </p:grpSpPr>
      <p:sp>
        <p:nvSpPr>
          <p:cNvPr id="2205" name="Google Shape;2205;p14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206" name="Google Shape;2206;p1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07" name="Google Shape;2207;p1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08" name="Google Shape;2208;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209" name="Google Shape;2209;p14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sp>
        <p:nvSpPr>
          <p:cNvPr id="2210" name="Google Shape;2210;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211" name="Shape 2211"/>
        <p:cNvGrpSpPr/>
        <p:nvPr/>
      </p:nvGrpSpPr>
      <p:grpSpPr>
        <a:xfrm>
          <a:off x="0" y="0"/>
          <a:ext cx="0" cy="0"/>
          <a:chOff x="0" y="0"/>
          <a:chExt cx="0" cy="0"/>
        </a:xfrm>
      </p:grpSpPr>
      <p:sp>
        <p:nvSpPr>
          <p:cNvPr id="2212" name="Google Shape;2212;p14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213" name="Google Shape;2213;p1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14" name="Google Shape;2214;p1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15" name="Google Shape;2215;p1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216" name="Google Shape;2216;p14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2217" name="Google Shape;2217;p14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18" name="Google Shape;2218;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219" name="Shape 2219"/>
        <p:cNvGrpSpPr/>
        <p:nvPr/>
      </p:nvGrpSpPr>
      <p:grpSpPr>
        <a:xfrm>
          <a:off x="0" y="0"/>
          <a:ext cx="0" cy="0"/>
          <a:chOff x="0" y="0"/>
          <a:chExt cx="0" cy="0"/>
        </a:xfrm>
      </p:grpSpPr>
      <p:cxnSp>
        <p:nvCxnSpPr>
          <p:cNvPr id="2220" name="Google Shape;2220;p1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21" name="Google Shape;2221;p1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22" name="Google Shape;2222;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2223" name="Google Shape;2223;p14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24" name="Google Shape;2224;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25" name="Google Shape;2225;p148"/>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2226" name="Google Shape;2226;p148"/>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227" name="Shape 2227"/>
        <p:cNvGrpSpPr/>
        <p:nvPr/>
      </p:nvGrpSpPr>
      <p:grpSpPr>
        <a:xfrm>
          <a:off x="0" y="0"/>
          <a:ext cx="0" cy="0"/>
          <a:chOff x="0" y="0"/>
          <a:chExt cx="0" cy="0"/>
        </a:xfrm>
      </p:grpSpPr>
      <p:sp>
        <p:nvSpPr>
          <p:cNvPr id="2228" name="Google Shape;2228;p14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229" name="Google Shape;2229;p1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30" name="Google Shape;2230;p1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31" name="Google Shape;2231;p1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232" name="Google Shape;2232;p14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2233" name="Google Shape;2233;p14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234" name="Google Shape;2234;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2235" name="Shape 2235"/>
        <p:cNvGrpSpPr/>
        <p:nvPr/>
      </p:nvGrpSpPr>
      <p:grpSpPr>
        <a:xfrm>
          <a:off x="0" y="0"/>
          <a:ext cx="0" cy="0"/>
          <a:chOff x="0" y="0"/>
          <a:chExt cx="0" cy="0"/>
        </a:xfrm>
      </p:grpSpPr>
      <p:sp>
        <p:nvSpPr>
          <p:cNvPr id="2236" name="Google Shape;2236;p150"/>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237" name="Google Shape;2237;p150"/>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2238" name="Google Shape;2238;p1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39" name="Google Shape;2239;p1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40" name="Google Shape;2240;p15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241" name="Google Shape;2241;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242" name="Shape 2242"/>
        <p:cNvGrpSpPr/>
        <p:nvPr/>
      </p:nvGrpSpPr>
      <p:grpSpPr>
        <a:xfrm>
          <a:off x="0" y="0"/>
          <a:ext cx="0" cy="0"/>
          <a:chOff x="0" y="0"/>
          <a:chExt cx="0" cy="0"/>
        </a:xfrm>
      </p:grpSpPr>
      <p:sp>
        <p:nvSpPr>
          <p:cNvPr id="2243" name="Google Shape;2243;p15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2244" name="Google Shape;2244;p15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45" name="Google Shape;2245;p15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246" name="Google Shape;2246;p15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247" name="Google Shape;2247;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248" name="Shape 2248"/>
        <p:cNvGrpSpPr/>
        <p:nvPr/>
      </p:nvGrpSpPr>
      <p:grpSpPr>
        <a:xfrm>
          <a:off x="0" y="0"/>
          <a:ext cx="0" cy="0"/>
          <a:chOff x="0" y="0"/>
          <a:chExt cx="0" cy="0"/>
        </a:xfrm>
      </p:grpSpPr>
      <p:sp>
        <p:nvSpPr>
          <p:cNvPr id="2249" name="Google Shape;2249;p15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250" name="Google Shape;2250;p15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2251" name="Google Shape;2251;p15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252" name="Google Shape;2252;p15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253" name="Google Shape;2253;p15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254" name="Google Shape;2254;p1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255" name="Google Shape;2255;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256" name="Shape 2256"/>
        <p:cNvGrpSpPr/>
        <p:nvPr/>
      </p:nvGrpSpPr>
      <p:grpSpPr>
        <a:xfrm>
          <a:off x="0" y="0"/>
          <a:ext cx="0" cy="0"/>
          <a:chOff x="0" y="0"/>
          <a:chExt cx="0" cy="0"/>
        </a:xfrm>
      </p:grpSpPr>
      <p:sp>
        <p:nvSpPr>
          <p:cNvPr id="2257" name="Google Shape;2257;p15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258" name="Google Shape;2258;p15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259" name="Google Shape;2259;p15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260" name="Google Shape;2260;p15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61" name="Google Shape;2261;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39" name="Shape 139"/>
        <p:cNvGrpSpPr/>
        <p:nvPr/>
      </p:nvGrpSpPr>
      <p:grpSpPr>
        <a:xfrm>
          <a:off x="0" y="0"/>
          <a:ext cx="0" cy="0"/>
          <a:chOff x="0" y="0"/>
          <a:chExt cx="0" cy="0"/>
        </a:xfrm>
      </p:grpSpPr>
      <p:sp>
        <p:nvSpPr>
          <p:cNvPr id="140" name="Google Shape;140;p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1" name="Google Shape;141;p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2" name="Google Shape;142;p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3" name="Google Shape;143;p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4" name="Google Shape;144;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 name="Google Shape;145;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6" name="Google Shape;146;p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7" name="Google Shape;147;p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8" name="Google Shape;148;p1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3" name="Google Shape;153;p16"/>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262" name="Shape 2262"/>
        <p:cNvGrpSpPr/>
        <p:nvPr/>
      </p:nvGrpSpPr>
      <p:grpSpPr>
        <a:xfrm>
          <a:off x="0" y="0"/>
          <a:ext cx="0" cy="0"/>
          <a:chOff x="0" y="0"/>
          <a:chExt cx="0" cy="0"/>
        </a:xfrm>
      </p:grpSpPr>
      <p:sp>
        <p:nvSpPr>
          <p:cNvPr id="2263" name="Google Shape;2263;p1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264" name="Google Shape;2264;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65" name="Google Shape;2265;p1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66" name="Google Shape;2266;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67" name="Google Shape;2267;p15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68" name="Google Shape;2268;p1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69" name="Google Shape;2269;p15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270" name="Shape 2270"/>
        <p:cNvGrpSpPr/>
        <p:nvPr/>
      </p:nvGrpSpPr>
      <p:grpSpPr>
        <a:xfrm>
          <a:off x="0" y="0"/>
          <a:ext cx="0" cy="0"/>
          <a:chOff x="0" y="0"/>
          <a:chExt cx="0" cy="0"/>
        </a:xfrm>
      </p:grpSpPr>
      <p:sp>
        <p:nvSpPr>
          <p:cNvPr id="2271" name="Google Shape;2271;p1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272" name="Google Shape;2272;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73" name="Google Shape;2273;p1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74" name="Google Shape;2274;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75" name="Google Shape;2275;p15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76" name="Google Shape;2276;p15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5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5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5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55"/>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82" name="Google Shape;2282;p155"/>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83" name="Google Shape;2283;p155"/>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84" name="Google Shape;2284;p1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85" name="Google Shape;2285;p155"/>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286" name="Shape 2286"/>
        <p:cNvGrpSpPr/>
        <p:nvPr/>
      </p:nvGrpSpPr>
      <p:grpSpPr>
        <a:xfrm>
          <a:off x="0" y="0"/>
          <a:ext cx="0" cy="0"/>
          <a:chOff x="0" y="0"/>
          <a:chExt cx="0" cy="0"/>
        </a:xfrm>
      </p:grpSpPr>
      <p:cxnSp>
        <p:nvCxnSpPr>
          <p:cNvPr id="2287" name="Google Shape;2287;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8" name="Google Shape;2288;p1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89" name="Google Shape;2289;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90" name="Google Shape;2290;p15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91" name="Google Shape;2291;p15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6"/>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96" name="Google Shape;2296;p15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297" name="Google Shape;2297;p1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98" name="Google Shape;2298;p15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99" name="Google Shape;2299;p156"/>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300" name="Shape 2300"/>
        <p:cNvGrpSpPr/>
        <p:nvPr/>
      </p:nvGrpSpPr>
      <p:grpSpPr>
        <a:xfrm>
          <a:off x="0" y="0"/>
          <a:ext cx="0" cy="0"/>
          <a:chOff x="0" y="0"/>
          <a:chExt cx="0" cy="0"/>
        </a:xfrm>
      </p:grpSpPr>
      <p:cxnSp>
        <p:nvCxnSpPr>
          <p:cNvPr id="2301" name="Google Shape;2301;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02" name="Google Shape;2302;p1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03" name="Google Shape;2303;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04" name="Google Shape;2304;p15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05" name="Google Shape;2305;p157"/>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2306" name="Google Shape;2306;p157"/>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07" name="Google Shape;2307;p157"/>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08" name="Google Shape;2308;p157"/>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09" name="Google Shape;2309;p157"/>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10" name="Google Shape;2310;p1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11" name="Google Shape;2311;p157"/>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312" name="Shape 2312"/>
        <p:cNvGrpSpPr/>
        <p:nvPr/>
      </p:nvGrpSpPr>
      <p:grpSpPr>
        <a:xfrm>
          <a:off x="0" y="0"/>
          <a:ext cx="0" cy="0"/>
          <a:chOff x="0" y="0"/>
          <a:chExt cx="0" cy="0"/>
        </a:xfrm>
      </p:grpSpPr>
      <p:sp>
        <p:nvSpPr>
          <p:cNvPr id="2313" name="Google Shape;2313;p1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314" name="Google Shape;2314;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15" name="Google Shape;2315;p1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16" name="Google Shape;2316;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17" name="Google Shape;2317;p1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318" name="Shape 2318"/>
        <p:cNvGrpSpPr/>
        <p:nvPr/>
      </p:nvGrpSpPr>
      <p:grpSpPr>
        <a:xfrm>
          <a:off x="0" y="0"/>
          <a:ext cx="0" cy="0"/>
          <a:chOff x="0" y="0"/>
          <a:chExt cx="0" cy="0"/>
        </a:xfrm>
      </p:grpSpPr>
      <p:sp>
        <p:nvSpPr>
          <p:cNvPr id="2319" name="Google Shape;2319;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20" name="Google Shape;2320;p1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21" name="Google Shape;2321;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2" name="Google Shape;2322;p1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23" name="Google Shape;2323;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24" name="Google Shape;2324;p159"/>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25" name="Google Shape;2325;p15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26" name="Google Shape;2326;p15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327" name="Shape 2327"/>
        <p:cNvGrpSpPr/>
        <p:nvPr/>
      </p:nvGrpSpPr>
      <p:grpSpPr>
        <a:xfrm>
          <a:off x="0" y="0"/>
          <a:ext cx="0" cy="0"/>
          <a:chOff x="0" y="0"/>
          <a:chExt cx="0" cy="0"/>
        </a:xfrm>
      </p:grpSpPr>
      <p:cxnSp>
        <p:nvCxnSpPr>
          <p:cNvPr id="2328" name="Google Shape;2328;p1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9" name="Google Shape;2329;p1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0" name="Google Shape;2330;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31" name="Google Shape;2331;p1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32" name="Google Shape;2332;p16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33" name="Google Shape;2333;p1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34" name="Google Shape;2334;p160"/>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335" name="Shape 2335"/>
        <p:cNvGrpSpPr/>
        <p:nvPr/>
      </p:nvGrpSpPr>
      <p:grpSpPr>
        <a:xfrm>
          <a:off x="0" y="0"/>
          <a:ext cx="0" cy="0"/>
          <a:chOff x="0" y="0"/>
          <a:chExt cx="0" cy="0"/>
        </a:xfrm>
      </p:grpSpPr>
      <p:sp>
        <p:nvSpPr>
          <p:cNvPr id="2336" name="Google Shape;2336;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37" name="Google Shape;2337;p1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38" name="Google Shape;2338;p1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9" name="Google Shape;2339;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0" name="Google Shape;2340;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41" name="Google Shape;2341;p1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42" name="Google Shape;2342;p161"/>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343" name="Shape 2343"/>
        <p:cNvGrpSpPr/>
        <p:nvPr/>
      </p:nvGrpSpPr>
      <p:grpSpPr>
        <a:xfrm>
          <a:off x="0" y="0"/>
          <a:ext cx="0" cy="0"/>
          <a:chOff x="0" y="0"/>
          <a:chExt cx="0" cy="0"/>
        </a:xfrm>
      </p:grpSpPr>
      <p:cxnSp>
        <p:nvCxnSpPr>
          <p:cNvPr id="2344" name="Google Shape;2344;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45" name="Google Shape;2345;p1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46" name="Google Shape;2346;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47" name="Google Shape;2347;p16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48" name="Google Shape;2348;p162"/>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349" name="Google Shape;2349;p162"/>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350" name="Google Shape;2350;p162"/>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51" name="Google Shape;2351;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52" name="Google Shape;2352;p162"/>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353" name="Shape 2353"/>
        <p:cNvGrpSpPr/>
        <p:nvPr/>
      </p:nvGrpSpPr>
      <p:grpSpPr>
        <a:xfrm>
          <a:off x="0" y="0"/>
          <a:ext cx="0" cy="0"/>
          <a:chOff x="0" y="0"/>
          <a:chExt cx="0" cy="0"/>
        </a:xfrm>
      </p:grpSpPr>
      <p:cxnSp>
        <p:nvCxnSpPr>
          <p:cNvPr id="2354" name="Google Shape;2354;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55" name="Google Shape;2355;p1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56" name="Google Shape;2356;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57" name="Google Shape;2357;p16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58" name="Google Shape;2358;p163"/>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359" name="Google Shape;2359;p16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60" name="Google Shape;2360;p1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61" name="Google Shape;2361;p16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54" name="Shape 154"/>
        <p:cNvGrpSpPr/>
        <p:nvPr/>
      </p:nvGrpSpPr>
      <p:grpSpPr>
        <a:xfrm>
          <a:off x="0" y="0"/>
          <a:ext cx="0" cy="0"/>
          <a:chOff x="0" y="0"/>
          <a:chExt cx="0" cy="0"/>
        </a:xfrm>
      </p:grpSpPr>
      <p:sp>
        <p:nvSpPr>
          <p:cNvPr id="155" name="Google Shape;155;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6" name="Google Shape;156;p17"/>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7" name="Google Shape;157;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8" name="Google Shape;158;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 name="Google Shape;159;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 name="Google Shape;160;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 name="Google Shape;161;p17"/>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2" name="Google Shape;162;p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3" name="Google Shape;163;p17"/>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64" name="Google Shape;164;p17"/>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65" name="Google Shape;165;p17"/>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66" name="Google Shape;166;p17"/>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362" name="Shape 2362"/>
        <p:cNvGrpSpPr/>
        <p:nvPr/>
      </p:nvGrpSpPr>
      <p:grpSpPr>
        <a:xfrm>
          <a:off x="0" y="0"/>
          <a:ext cx="0" cy="0"/>
          <a:chOff x="0" y="0"/>
          <a:chExt cx="0" cy="0"/>
        </a:xfrm>
      </p:grpSpPr>
      <p:sp>
        <p:nvSpPr>
          <p:cNvPr id="2363" name="Google Shape;2363;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64" name="Google Shape;2364;p1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65" name="Google Shape;2365;p1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66" name="Google Shape;2366;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67" name="Google Shape;2367;p1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68" name="Google Shape;2368;p164"/>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69" name="Google Shape;2369;p164"/>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70" name="Google Shape;2370;p164"/>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371" name="Google Shape;2371;p164"/>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372" name="Shape 2372"/>
        <p:cNvGrpSpPr/>
        <p:nvPr/>
      </p:nvGrpSpPr>
      <p:grpSpPr>
        <a:xfrm>
          <a:off x="0" y="0"/>
          <a:ext cx="0" cy="0"/>
          <a:chOff x="0" y="0"/>
          <a:chExt cx="0" cy="0"/>
        </a:xfrm>
      </p:grpSpPr>
      <p:cxnSp>
        <p:nvCxnSpPr>
          <p:cNvPr id="2373" name="Google Shape;2373;p1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74" name="Google Shape;2374;p1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75" name="Google Shape;2375;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76" name="Google Shape;2376;p16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77" name="Google Shape;2377;p165"/>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378" name="Google Shape;2378;p165"/>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79" name="Google Shape;2379;p165"/>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80" name="Google Shape;2380;p165"/>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81" name="Google Shape;2381;p165"/>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382" name="Google Shape;2382;p165"/>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2383" name="Google Shape;2383;p16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84" name="Google Shape;2384;p16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85" name="Google Shape;2385;p16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386" name="Shape 2386"/>
        <p:cNvGrpSpPr/>
        <p:nvPr/>
      </p:nvGrpSpPr>
      <p:grpSpPr>
        <a:xfrm>
          <a:off x="0" y="0"/>
          <a:ext cx="0" cy="0"/>
          <a:chOff x="0" y="0"/>
          <a:chExt cx="0" cy="0"/>
        </a:xfrm>
      </p:grpSpPr>
      <p:sp>
        <p:nvSpPr>
          <p:cNvPr id="2387" name="Google Shape;2387;p166"/>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388" name="Google Shape;2388;p166"/>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389" name="Google Shape;2389;p166"/>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2390" name="Google Shape;2390;p1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91" name="Google Shape;2391;p1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92" name="Google Shape;2392;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93" name="Google Shape;2393;p166"/>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94" name="Google Shape;2394;p166"/>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395" name="Google Shape;2395;p166"/>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396" name="Google Shape;2396;p166"/>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97" name="Google Shape;2397;p166"/>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8" name="Google Shape;2398;p166"/>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99" name="Google Shape;2399;p166"/>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00" name="Google Shape;2400;p166"/>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01" name="Google Shape;2401;p166"/>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02" name="Google Shape;2402;p166"/>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03" name="Google Shape;2403;p16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04" name="Google Shape;2404;p166"/>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405" name="Shape 2405"/>
        <p:cNvGrpSpPr/>
        <p:nvPr/>
      </p:nvGrpSpPr>
      <p:grpSpPr>
        <a:xfrm>
          <a:off x="0" y="0"/>
          <a:ext cx="0" cy="0"/>
          <a:chOff x="0" y="0"/>
          <a:chExt cx="0" cy="0"/>
        </a:xfrm>
      </p:grpSpPr>
      <p:sp>
        <p:nvSpPr>
          <p:cNvPr id="2406" name="Google Shape;2406;p167"/>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407" name="Google Shape;2407;p167"/>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2408" name="Google Shape;2408;p1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09" name="Google Shape;2409;p1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10" name="Google Shape;2410;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11" name="Google Shape;2411;p16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12" name="Google Shape;2412;p16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413" name="Google Shape;2413;p167"/>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414" name="Google Shape;2414;p167"/>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15" name="Google Shape;2415;p167"/>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16" name="Google Shape;2416;p167"/>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17" name="Google Shape;2417;p167"/>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18" name="Google Shape;2418;p16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19" name="Google Shape;2419;p16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20" name="Google Shape;2420;p16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421" name="Shape 2421"/>
        <p:cNvGrpSpPr/>
        <p:nvPr/>
      </p:nvGrpSpPr>
      <p:grpSpPr>
        <a:xfrm>
          <a:off x="0" y="0"/>
          <a:ext cx="0" cy="0"/>
          <a:chOff x="0" y="0"/>
          <a:chExt cx="0" cy="0"/>
        </a:xfrm>
      </p:grpSpPr>
      <p:cxnSp>
        <p:nvCxnSpPr>
          <p:cNvPr id="2422" name="Google Shape;2422;p1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23" name="Google Shape;2423;p1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24" name="Google Shape;2424;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25" name="Google Shape;2425;p16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426" name="Google Shape;2426;p168"/>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427" name="Google Shape;2427;p168"/>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428" name="Google Shape;2428;p168"/>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29" name="Google Shape;2429;p168"/>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30" name="Google Shape;2430;p168"/>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31" name="Google Shape;2431;p168"/>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32" name="Google Shape;2432;p168"/>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33" name="Google Shape;2433;p1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34" name="Google Shape;2434;p168"/>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435" name="Shape 2435"/>
        <p:cNvGrpSpPr/>
        <p:nvPr/>
      </p:nvGrpSpPr>
      <p:grpSpPr>
        <a:xfrm>
          <a:off x="0" y="0"/>
          <a:ext cx="0" cy="0"/>
          <a:chOff x="0" y="0"/>
          <a:chExt cx="0" cy="0"/>
        </a:xfrm>
      </p:grpSpPr>
      <p:cxnSp>
        <p:nvCxnSpPr>
          <p:cNvPr id="2436" name="Google Shape;2436;p1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7" name="Google Shape;2437;p1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38" name="Google Shape;2438;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39" name="Google Shape;2439;p1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40" name="Google Shape;2440;p169"/>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441" name="Google Shape;2441;p169"/>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2" name="Google Shape;2442;p169"/>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3" name="Google Shape;2443;p169"/>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4" name="Google Shape;2444;p169"/>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5" name="Google Shape;2445;p169"/>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6" name="Google Shape;2446;p169"/>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47" name="Google Shape;2447;p169"/>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48" name="Google Shape;2448;p1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49" name="Google Shape;2449;p169"/>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450" name="Shape 2450"/>
        <p:cNvGrpSpPr/>
        <p:nvPr/>
      </p:nvGrpSpPr>
      <p:grpSpPr>
        <a:xfrm>
          <a:off x="0" y="0"/>
          <a:ext cx="0" cy="0"/>
          <a:chOff x="0" y="0"/>
          <a:chExt cx="0" cy="0"/>
        </a:xfrm>
      </p:grpSpPr>
      <p:cxnSp>
        <p:nvCxnSpPr>
          <p:cNvPr id="2451" name="Google Shape;2451;p1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2" name="Google Shape;2452;p1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3" name="Google Shape;2453;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54" name="Google Shape;2454;p17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55" name="Google Shape;2455;p170"/>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456" name="Google Shape;2456;p170"/>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2457" name="Google Shape;2457;p170"/>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458" name="Google Shape;2458;p170"/>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2459" name="Google Shape;2459;p170"/>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70"/>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70"/>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70"/>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70"/>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70"/>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70"/>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70"/>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70"/>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70"/>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70"/>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0"/>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70"/>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70"/>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70"/>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70"/>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70"/>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70"/>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70"/>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70"/>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70"/>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70"/>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70"/>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70"/>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70"/>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70"/>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70"/>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70"/>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70"/>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70"/>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70"/>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70"/>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70"/>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70"/>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70"/>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70"/>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70"/>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70"/>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70"/>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70"/>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70"/>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70"/>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70"/>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70"/>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70"/>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70"/>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70"/>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70"/>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70"/>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70"/>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70"/>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70"/>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70"/>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70"/>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70"/>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70"/>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70"/>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70"/>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70"/>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70"/>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70"/>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70"/>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70"/>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70"/>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70"/>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0"/>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70"/>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70"/>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70"/>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70"/>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70"/>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70"/>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0"/>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70"/>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70"/>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70"/>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70"/>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70"/>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70"/>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70"/>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70"/>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70"/>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70"/>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70"/>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70"/>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70"/>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70"/>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70"/>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70"/>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70"/>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70"/>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70"/>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0"/>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70"/>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70"/>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0"/>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70"/>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70"/>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70"/>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70"/>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70"/>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70"/>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70"/>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70"/>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70"/>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70"/>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70"/>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70"/>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70"/>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70"/>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70"/>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70"/>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70"/>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70"/>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70"/>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70"/>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70"/>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70"/>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70"/>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70"/>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70"/>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70"/>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70"/>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70"/>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70"/>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70"/>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70"/>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70"/>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70"/>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70"/>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70"/>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70"/>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70"/>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70"/>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70"/>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70"/>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70"/>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70"/>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70"/>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70"/>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70"/>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70"/>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70"/>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70"/>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70"/>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70"/>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70"/>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70"/>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70"/>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70"/>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70"/>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70"/>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70"/>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70"/>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70"/>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70"/>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0"/>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70"/>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70"/>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70"/>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70"/>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0"/>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70"/>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70"/>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70"/>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70"/>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0"/>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70"/>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70"/>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70"/>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0"/>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70"/>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70"/>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70"/>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70"/>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70"/>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70"/>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70"/>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70"/>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70"/>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70"/>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70"/>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70"/>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70"/>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70"/>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70"/>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70"/>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70"/>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70"/>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70"/>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70"/>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70"/>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70"/>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70"/>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70"/>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70"/>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70"/>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0"/>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0"/>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0"/>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70"/>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60" name="Google Shape;2660;p1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61" name="Google Shape;2661;p170"/>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662" name="Shape 2662"/>
        <p:cNvGrpSpPr/>
        <p:nvPr/>
      </p:nvGrpSpPr>
      <p:grpSpPr>
        <a:xfrm>
          <a:off x="0" y="0"/>
          <a:ext cx="0" cy="0"/>
          <a:chOff x="0" y="0"/>
          <a:chExt cx="0" cy="0"/>
        </a:xfrm>
      </p:grpSpPr>
      <p:cxnSp>
        <p:nvCxnSpPr>
          <p:cNvPr id="2663" name="Google Shape;2663;p1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64" name="Google Shape;2664;p1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65" name="Google Shape;2665;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66" name="Google Shape;2666;p1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67" name="Google Shape;2667;p17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68" name="Google Shape;2668;p171"/>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669" name="Google Shape;2669;p171"/>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670" name="Google Shape;2670;p171"/>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71" name="Google Shape;2671;p171"/>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72" name="Google Shape;2672;p171"/>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73" name="Google Shape;2673;p171"/>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74" name="Google Shape;2674;p171"/>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75" name="Google Shape;2675;p171"/>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676" name="Google Shape;2676;p171"/>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677" name="Google Shape;2677;p171"/>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678" name="Google Shape;2678;p171"/>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2679" name="Google Shape;2679;p17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80" name="Google Shape;2680;p1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81" name="Google Shape;2681;p17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682" name="Shape 2682"/>
        <p:cNvGrpSpPr/>
        <p:nvPr/>
      </p:nvGrpSpPr>
      <p:grpSpPr>
        <a:xfrm>
          <a:off x="0" y="0"/>
          <a:ext cx="0" cy="0"/>
          <a:chOff x="0" y="0"/>
          <a:chExt cx="0" cy="0"/>
        </a:xfrm>
      </p:grpSpPr>
      <p:cxnSp>
        <p:nvCxnSpPr>
          <p:cNvPr id="2683" name="Google Shape;2683;p1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84" name="Google Shape;2684;p1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85" name="Google Shape;2685;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86" name="Google Shape;2686;p1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87" name="Google Shape;2687;p172"/>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688" name="Google Shape;2688;p172"/>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89" name="Google Shape;2689;p172"/>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690" name="Google Shape;2690;p172"/>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91" name="Google Shape;2691;p172"/>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692" name="Google Shape;2692;p172"/>
          <p:cNvPicPr preferRelativeResize="0"/>
          <p:nvPr/>
        </p:nvPicPr>
        <p:blipFill>
          <a:blip r:embed="rId2">
            <a:alphaModFix/>
          </a:blip>
          <a:stretch>
            <a:fillRect/>
          </a:stretch>
        </p:blipFill>
        <p:spPr>
          <a:xfrm>
            <a:off x="1227082" y="2044890"/>
            <a:ext cx="731700" cy="731684"/>
          </a:xfrm>
          <a:prstGeom prst="rect">
            <a:avLst/>
          </a:prstGeom>
          <a:noFill/>
          <a:ln>
            <a:noFill/>
          </a:ln>
        </p:spPr>
      </p:pic>
      <p:pic>
        <p:nvPicPr>
          <p:cNvPr id="2693" name="Google Shape;2693;p172"/>
          <p:cNvPicPr preferRelativeResize="0"/>
          <p:nvPr/>
        </p:nvPicPr>
        <p:blipFill>
          <a:blip r:embed="rId2">
            <a:alphaModFix/>
          </a:blip>
          <a:stretch>
            <a:fillRect/>
          </a:stretch>
        </p:blipFill>
        <p:spPr>
          <a:xfrm>
            <a:off x="6413282" y="2044890"/>
            <a:ext cx="731700" cy="731684"/>
          </a:xfrm>
          <a:prstGeom prst="rect">
            <a:avLst/>
          </a:prstGeom>
          <a:noFill/>
          <a:ln>
            <a:noFill/>
          </a:ln>
        </p:spPr>
      </p:pic>
      <p:sp>
        <p:nvSpPr>
          <p:cNvPr id="2694" name="Google Shape;2694;p172"/>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95" name="Google Shape;2695;p1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96" name="Google Shape;2696;p172"/>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697" name="Shape 2697"/>
        <p:cNvGrpSpPr/>
        <p:nvPr/>
      </p:nvGrpSpPr>
      <p:grpSpPr>
        <a:xfrm>
          <a:off x="0" y="0"/>
          <a:ext cx="0" cy="0"/>
          <a:chOff x="0" y="0"/>
          <a:chExt cx="0" cy="0"/>
        </a:xfrm>
      </p:grpSpPr>
      <p:sp>
        <p:nvSpPr>
          <p:cNvPr id="2698" name="Google Shape;2698;p1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699" name="Google Shape;2699;p1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00" name="Google Shape;2700;p1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1" name="Google Shape;2701;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02" name="Google Shape;2702;p17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03" name="Google Shape;2703;p173"/>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704" name="Google Shape;2704;p173"/>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705" name="Google Shape;2705;p173"/>
          <p:cNvPicPr preferRelativeResize="0"/>
          <p:nvPr/>
        </p:nvPicPr>
        <p:blipFill>
          <a:blip r:embed="rId2">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67" name="Shape 167"/>
        <p:cNvGrpSpPr/>
        <p:nvPr/>
      </p:nvGrpSpPr>
      <p:grpSpPr>
        <a:xfrm>
          <a:off x="0" y="0"/>
          <a:ext cx="0" cy="0"/>
          <a:chOff x="0" y="0"/>
          <a:chExt cx="0" cy="0"/>
        </a:xfrm>
      </p:grpSpPr>
      <p:sp>
        <p:nvSpPr>
          <p:cNvPr id="168" name="Google Shape;168;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9" name="Google Shape;169;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 name="Google Shape;170;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1" name="Google Shape;171;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 name="Google Shape;172;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 name="Google Shape;173;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706" name="Shape 2706"/>
        <p:cNvGrpSpPr/>
        <p:nvPr/>
      </p:nvGrpSpPr>
      <p:grpSpPr>
        <a:xfrm>
          <a:off x="0" y="0"/>
          <a:ext cx="0" cy="0"/>
          <a:chOff x="0" y="0"/>
          <a:chExt cx="0" cy="0"/>
        </a:xfrm>
      </p:grpSpPr>
      <p:cxnSp>
        <p:nvCxnSpPr>
          <p:cNvPr id="2707" name="Google Shape;2707;p1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08" name="Google Shape;2708;p1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9" name="Google Shape;2709;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10" name="Google Shape;2710;p17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11" name="Google Shape;2711;p174"/>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12" name="Google Shape;2712;p174"/>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13" name="Google Shape;2713;p174"/>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14" name="Google Shape;2714;p174"/>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15" name="Google Shape;2715;p174"/>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16" name="Google Shape;2716;p174"/>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17" name="Google Shape;2717;p174"/>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18" name="Google Shape;2718;p174"/>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19" name="Google Shape;2719;p174"/>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20" name="Google Shape;2720;p1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21" name="Google Shape;2721;p174"/>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722" name="Shape 2722"/>
        <p:cNvGrpSpPr/>
        <p:nvPr/>
      </p:nvGrpSpPr>
      <p:grpSpPr>
        <a:xfrm>
          <a:off x="0" y="0"/>
          <a:ext cx="0" cy="0"/>
          <a:chOff x="0" y="0"/>
          <a:chExt cx="0" cy="0"/>
        </a:xfrm>
      </p:grpSpPr>
      <p:cxnSp>
        <p:nvCxnSpPr>
          <p:cNvPr id="2723" name="Google Shape;2723;p1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24" name="Google Shape;2724;p1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25" name="Google Shape;2725;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26" name="Google Shape;2726;p1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27" name="Google Shape;2727;p175"/>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728" name="Google Shape;2728;p175"/>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729" name="Google Shape;2729;p175"/>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730" name="Google Shape;2730;p175"/>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1" name="Google Shape;2731;p175"/>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32" name="Google Shape;2732;p175"/>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3" name="Google Shape;2733;p175"/>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34" name="Google Shape;2734;p175"/>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5" name="Google Shape;2735;p175"/>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36" name="Google Shape;2736;p175"/>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7" name="Google Shape;2737;p175"/>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38" name="Google Shape;2738;p175"/>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39" name="Google Shape;2739;p1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40" name="Google Shape;2740;p175"/>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741" name="Shape 2741"/>
        <p:cNvGrpSpPr/>
        <p:nvPr/>
      </p:nvGrpSpPr>
      <p:grpSpPr>
        <a:xfrm>
          <a:off x="0" y="0"/>
          <a:ext cx="0" cy="0"/>
          <a:chOff x="0" y="0"/>
          <a:chExt cx="0" cy="0"/>
        </a:xfrm>
      </p:grpSpPr>
      <p:sp>
        <p:nvSpPr>
          <p:cNvPr id="2742" name="Google Shape;2742;p176"/>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743" name="Google Shape;2743;p176"/>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744" name="Google Shape;2744;p17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745" name="Google Shape;2745;p1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46" name="Google Shape;2746;p1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47" name="Google Shape;2747;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48" name="Google Shape;2748;p17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49" name="Google Shape;2749;p176"/>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50" name="Google Shape;2750;p176"/>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51" name="Google Shape;2751;p176"/>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52" name="Google Shape;2752;p176"/>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53" name="Google Shape;2753;p176"/>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54" name="Google Shape;2754;p176"/>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755" name="Shape 2755"/>
        <p:cNvGrpSpPr/>
        <p:nvPr/>
      </p:nvGrpSpPr>
      <p:grpSpPr>
        <a:xfrm>
          <a:off x="0" y="0"/>
          <a:ext cx="0" cy="0"/>
          <a:chOff x="0" y="0"/>
          <a:chExt cx="0" cy="0"/>
        </a:xfrm>
      </p:grpSpPr>
      <p:cxnSp>
        <p:nvCxnSpPr>
          <p:cNvPr id="2756" name="Google Shape;2756;p1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7" name="Google Shape;2757;p1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58" name="Google Shape;2758;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59" name="Google Shape;2759;p17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60" name="Google Shape;2760;p177"/>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761" name="Google Shape;2761;p177"/>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762" name="Google Shape;2762;p177"/>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63" name="Google Shape;2763;p177"/>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64" name="Google Shape;2764;p177"/>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65" name="Google Shape;2765;p177"/>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66" name="Google Shape;2766;p177"/>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767" name="Google Shape;2767;p177"/>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68" name="Google Shape;2768;p17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69" name="Google Shape;2769;p1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70" name="Google Shape;2770;p177"/>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771" name="Shape 2771"/>
        <p:cNvGrpSpPr/>
        <p:nvPr/>
      </p:nvGrpSpPr>
      <p:grpSpPr>
        <a:xfrm>
          <a:off x="0" y="0"/>
          <a:ext cx="0" cy="0"/>
          <a:chOff x="0" y="0"/>
          <a:chExt cx="0" cy="0"/>
        </a:xfrm>
      </p:grpSpPr>
      <p:cxnSp>
        <p:nvCxnSpPr>
          <p:cNvPr id="2772" name="Google Shape;2772;p1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73" name="Google Shape;2773;p1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74" name="Google Shape;2774;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75" name="Google Shape;2775;p1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76" name="Google Shape;2776;p178"/>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2777" name="Google Shape;2777;p17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78" name="Google Shape;2778;p1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79" name="Google Shape;2779;p17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780" name="Shape 2780"/>
        <p:cNvGrpSpPr/>
        <p:nvPr/>
      </p:nvGrpSpPr>
      <p:grpSpPr>
        <a:xfrm>
          <a:off x="0" y="0"/>
          <a:ext cx="0" cy="0"/>
          <a:chOff x="0" y="0"/>
          <a:chExt cx="0" cy="0"/>
        </a:xfrm>
      </p:grpSpPr>
      <p:cxnSp>
        <p:nvCxnSpPr>
          <p:cNvPr id="2781" name="Google Shape;2781;p1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82" name="Google Shape;2782;p1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83" name="Google Shape;2783;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84" name="Google Shape;2784;p17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85" name="Google Shape;2785;p179"/>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2786" name="Google Shape;2786;p17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787" name="Google Shape;2787;p1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788" name="Google Shape;2788;p17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789" name="Shape 2789"/>
        <p:cNvGrpSpPr/>
        <p:nvPr/>
      </p:nvGrpSpPr>
      <p:grpSpPr>
        <a:xfrm>
          <a:off x="0" y="0"/>
          <a:ext cx="0" cy="0"/>
          <a:chOff x="0" y="0"/>
          <a:chExt cx="0" cy="0"/>
        </a:xfrm>
      </p:grpSpPr>
      <p:sp>
        <p:nvSpPr>
          <p:cNvPr id="2790" name="Google Shape;2790;p180"/>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791" name="Google Shape;2791;p1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92" name="Google Shape;2792;p1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93" name="Google Shape;2793;p1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94" name="Google Shape;2794;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95" name="Google Shape;2795;p18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796" name="Shape 2796"/>
        <p:cNvGrpSpPr/>
        <p:nvPr/>
      </p:nvGrpSpPr>
      <p:grpSpPr>
        <a:xfrm>
          <a:off x="0" y="0"/>
          <a:ext cx="0" cy="0"/>
          <a:chOff x="0" y="0"/>
          <a:chExt cx="0" cy="0"/>
        </a:xfrm>
      </p:grpSpPr>
      <p:sp>
        <p:nvSpPr>
          <p:cNvPr id="2797" name="Google Shape;2797;p181"/>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2798" name="Google Shape;2798;p181"/>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2799" name="Google Shape;2799;p181"/>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2800" name="Google Shape;2800;p1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01" name="Google Shape;2801;p18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802" name="Google Shape;2802;p18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803" name="Google Shape;2803;p1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804" name="Google Shape;2804;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05" name="Google Shape;2805;p181"/>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806" name="Shape 2806"/>
        <p:cNvGrpSpPr/>
        <p:nvPr/>
      </p:nvGrpSpPr>
      <p:grpSpPr>
        <a:xfrm>
          <a:off x="0" y="0"/>
          <a:ext cx="0" cy="0"/>
          <a:chOff x="0" y="0"/>
          <a:chExt cx="0" cy="0"/>
        </a:xfrm>
      </p:grpSpPr>
      <p:cxnSp>
        <p:nvCxnSpPr>
          <p:cNvPr id="2807" name="Google Shape;2807;p1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08" name="Google Shape;2808;p1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809" name="Google Shape;2809;p18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10" name="Google Shape;2810;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11" name="Google Shape;2811;p1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12" name="Google Shape;2812;p18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13" name="Google Shape;2813;p182"/>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814" name="Google Shape;2814;p182"/>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815" name="Google Shape;2815;p182"/>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816" name="Shape 2816"/>
        <p:cNvGrpSpPr/>
        <p:nvPr/>
      </p:nvGrpSpPr>
      <p:grpSpPr>
        <a:xfrm>
          <a:off x="0" y="0"/>
          <a:ext cx="0" cy="0"/>
          <a:chOff x="0" y="0"/>
          <a:chExt cx="0" cy="0"/>
        </a:xfrm>
      </p:grpSpPr>
      <p:cxnSp>
        <p:nvCxnSpPr>
          <p:cNvPr id="2817" name="Google Shape;2817;p1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18" name="Google Shape;2818;p1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819" name="Google Shape;2819;p18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20" name="Google Shape;2820;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21" name="Google Shape;2821;p18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22" name="Google Shape;2822;p183"/>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823" name="Google Shape;2823;p183"/>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74" name="Shape 174"/>
        <p:cNvGrpSpPr/>
        <p:nvPr/>
      </p:nvGrpSpPr>
      <p:grpSpPr>
        <a:xfrm>
          <a:off x="0" y="0"/>
          <a:ext cx="0" cy="0"/>
          <a:chOff x="0" y="0"/>
          <a:chExt cx="0" cy="0"/>
        </a:xfrm>
      </p:grpSpPr>
      <p:sp>
        <p:nvSpPr>
          <p:cNvPr id="175" name="Google Shape;175;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6" name="Google Shape;176;p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7" name="Google Shape;177;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0" name="Google Shape;180;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1" name="Google Shape;181;p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82" name="Google Shape;182;p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3" name="Google Shape;183;p1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2824" name="Shape 2824"/>
        <p:cNvGrpSpPr/>
        <p:nvPr/>
      </p:nvGrpSpPr>
      <p:grpSpPr>
        <a:xfrm>
          <a:off x="0" y="0"/>
          <a:ext cx="0" cy="0"/>
          <a:chOff x="0" y="0"/>
          <a:chExt cx="0" cy="0"/>
        </a:xfrm>
      </p:grpSpPr>
      <p:sp>
        <p:nvSpPr>
          <p:cNvPr id="2825" name="Google Shape;2825;p18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826" name="Google Shape;2826;p184"/>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2827" name="Google Shape;2827;p18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2828" name="Google Shape;2828;p184"/>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TITLE_ONLY_1">
    <p:spTree>
      <p:nvGrpSpPr>
        <p:cNvPr id="2829" name="Shape 2829"/>
        <p:cNvGrpSpPr/>
        <p:nvPr/>
      </p:nvGrpSpPr>
      <p:grpSpPr>
        <a:xfrm>
          <a:off x="0" y="0"/>
          <a:ext cx="0" cy="0"/>
          <a:chOff x="0" y="0"/>
          <a:chExt cx="0" cy="0"/>
        </a:xfrm>
      </p:grpSpPr>
      <p:sp>
        <p:nvSpPr>
          <p:cNvPr id="2830" name="Google Shape;2830;p18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31" name="Google Shape;2831;p1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32" name="Google Shape;2832;p185"/>
          <p:cNvSpPr txBox="1"/>
          <p:nvPr>
            <p:ph idx="1" type="subTitle"/>
          </p:nvPr>
        </p:nvSpPr>
        <p:spPr>
          <a:xfrm>
            <a:off x="447775" y="55441"/>
            <a:ext cx="5148600" cy="816300"/>
          </a:xfrm>
          <a:prstGeom prst="rect">
            <a:avLst/>
          </a:prstGeom>
        </p:spPr>
        <p:txBody>
          <a:bodyPr anchorCtr="0" anchor="ctr" bIns="91425" lIns="438825"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33" name="Google Shape;2833;p18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34" name="Google Shape;2834;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35" name="Google Shape;2835;p185"/>
          <p:cNvSpPr txBox="1"/>
          <p:nvPr>
            <p:ph idx="2" type="subTitle"/>
          </p:nvPr>
        </p:nvSpPr>
        <p:spPr>
          <a:xfrm>
            <a:off x="885050" y="6169550"/>
            <a:ext cx="91830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2836" name="Shape 2836"/>
        <p:cNvGrpSpPr/>
        <p:nvPr/>
      </p:nvGrpSpPr>
      <p:grpSpPr>
        <a:xfrm>
          <a:off x="0" y="0"/>
          <a:ext cx="0" cy="0"/>
          <a:chOff x="0" y="0"/>
          <a:chExt cx="0" cy="0"/>
        </a:xfrm>
      </p:grpSpPr>
      <p:sp>
        <p:nvSpPr>
          <p:cNvPr id="2837" name="Google Shape;2837;p186"/>
          <p:cNvSpPr txBox="1"/>
          <p:nvPr>
            <p:ph type="title"/>
          </p:nvPr>
        </p:nvSpPr>
        <p:spPr>
          <a:xfrm>
            <a:off x="1752600" y="946000"/>
            <a:ext cx="8686800" cy="967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38" name="Google Shape;2838;p186"/>
          <p:cNvCxnSpPr/>
          <p:nvPr/>
        </p:nvCxnSpPr>
        <p:spPr>
          <a:xfrm rot="10800000">
            <a:off x="447775" y="400"/>
            <a:ext cx="0" cy="886200"/>
          </a:xfrm>
          <a:prstGeom prst="straightConnector1">
            <a:avLst/>
          </a:prstGeom>
          <a:noFill/>
          <a:ln cap="flat" cmpd="sng" w="9525">
            <a:solidFill>
              <a:srgbClr val="EE0000"/>
            </a:solidFill>
            <a:prstDash val="solid"/>
            <a:round/>
            <a:headEnd len="med" w="med" type="none"/>
            <a:tailEnd len="med" w="med" type="none"/>
          </a:ln>
        </p:spPr>
      </p:cxnSp>
      <p:sp>
        <p:nvSpPr>
          <p:cNvPr id="2839" name="Google Shape;2839;p186"/>
          <p:cNvSpPr txBox="1"/>
          <p:nvPr>
            <p:ph idx="1" type="subTitle"/>
          </p:nvPr>
        </p:nvSpPr>
        <p:spPr>
          <a:xfrm>
            <a:off x="447775" y="55441"/>
            <a:ext cx="5148600" cy="816600"/>
          </a:xfrm>
          <a:prstGeom prst="rect">
            <a:avLst/>
          </a:prstGeom>
        </p:spPr>
        <p:txBody>
          <a:bodyPr anchorCtr="0" anchor="ctr" bIns="91650" lIns="439925" spcFirstLastPara="1" rIns="91650" wrap="square" tIns="916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40" name="Google Shape;2840;p1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41" name="Google Shape;2841;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700">
                <a:latin typeface="Overpass SemiBold"/>
                <a:ea typeface="Overpass SemiBold"/>
                <a:cs typeface="Overpass SemiBold"/>
                <a:sym typeface="Overpass SemiBold"/>
              </a:defRPr>
            </a:lvl1pPr>
            <a:lvl2pPr lvl="1" rtl="0" algn="ctr">
              <a:buNone/>
              <a:defRPr sz="700">
                <a:latin typeface="Overpass SemiBold"/>
                <a:ea typeface="Overpass SemiBold"/>
                <a:cs typeface="Overpass SemiBold"/>
                <a:sym typeface="Overpass SemiBold"/>
              </a:defRPr>
            </a:lvl2pPr>
            <a:lvl3pPr lvl="2" rtl="0" algn="ctr">
              <a:buNone/>
              <a:defRPr sz="700">
                <a:latin typeface="Overpass SemiBold"/>
                <a:ea typeface="Overpass SemiBold"/>
                <a:cs typeface="Overpass SemiBold"/>
                <a:sym typeface="Overpass SemiBold"/>
              </a:defRPr>
            </a:lvl3pPr>
            <a:lvl4pPr lvl="3" rtl="0" algn="ctr">
              <a:buNone/>
              <a:defRPr sz="700">
                <a:latin typeface="Overpass SemiBold"/>
                <a:ea typeface="Overpass SemiBold"/>
                <a:cs typeface="Overpass SemiBold"/>
                <a:sym typeface="Overpass SemiBold"/>
              </a:defRPr>
            </a:lvl4pPr>
            <a:lvl5pPr lvl="4" rtl="0" algn="ctr">
              <a:buNone/>
              <a:defRPr sz="700">
                <a:latin typeface="Overpass SemiBold"/>
                <a:ea typeface="Overpass SemiBold"/>
                <a:cs typeface="Overpass SemiBold"/>
                <a:sym typeface="Overpass SemiBold"/>
              </a:defRPr>
            </a:lvl5pPr>
            <a:lvl6pPr lvl="5" rtl="0" algn="ctr">
              <a:buNone/>
              <a:defRPr sz="700">
                <a:latin typeface="Overpass SemiBold"/>
                <a:ea typeface="Overpass SemiBold"/>
                <a:cs typeface="Overpass SemiBold"/>
                <a:sym typeface="Overpass SemiBold"/>
              </a:defRPr>
            </a:lvl6pPr>
            <a:lvl7pPr lvl="6" rtl="0" algn="ctr">
              <a:buNone/>
              <a:defRPr sz="700">
                <a:latin typeface="Overpass SemiBold"/>
                <a:ea typeface="Overpass SemiBold"/>
                <a:cs typeface="Overpass SemiBold"/>
                <a:sym typeface="Overpass SemiBold"/>
              </a:defRPr>
            </a:lvl7pPr>
            <a:lvl8pPr lvl="7" rtl="0" algn="ctr">
              <a:buNone/>
              <a:defRPr sz="700">
                <a:latin typeface="Overpass SemiBold"/>
                <a:ea typeface="Overpass SemiBold"/>
                <a:cs typeface="Overpass SemiBold"/>
                <a:sym typeface="Overpass SemiBold"/>
              </a:defRPr>
            </a:lvl8pPr>
            <a:lvl9pPr lvl="8" rtl="0" algn="ctr">
              <a:buNone/>
              <a:defRPr sz="7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42" name="Google Shape;2842;p186"/>
          <p:cNvSpPr txBox="1"/>
          <p:nvPr>
            <p:ph idx="2" type="subTitle"/>
          </p:nvPr>
        </p:nvSpPr>
        <p:spPr>
          <a:xfrm>
            <a:off x="885050" y="6169550"/>
            <a:ext cx="91830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843" name="Shape 2843"/>
        <p:cNvGrpSpPr/>
        <p:nvPr/>
      </p:nvGrpSpPr>
      <p:grpSpPr>
        <a:xfrm>
          <a:off x="0" y="0"/>
          <a:ext cx="0" cy="0"/>
          <a:chOff x="0" y="0"/>
          <a:chExt cx="0" cy="0"/>
        </a:xfrm>
      </p:grpSpPr>
      <p:sp>
        <p:nvSpPr>
          <p:cNvPr id="2844" name="Google Shape;2844;p18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845" name="Google Shape;2845;p1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46" name="Google Shape;2846;p1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47" name="Google Shape;2847;p1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48" name="Google Shape;2848;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49" name="Google Shape;2849;p1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50" name="Google Shape;2850;p18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1_1">
    <p:spTree>
      <p:nvGrpSpPr>
        <p:cNvPr id="2851" name="Shape 2851"/>
        <p:cNvGrpSpPr/>
        <p:nvPr/>
      </p:nvGrpSpPr>
      <p:grpSpPr>
        <a:xfrm>
          <a:off x="0" y="0"/>
          <a:ext cx="0" cy="0"/>
          <a:chOff x="0" y="0"/>
          <a:chExt cx="0" cy="0"/>
        </a:xfrm>
      </p:grpSpPr>
      <p:sp>
        <p:nvSpPr>
          <p:cNvPr id="2852" name="Google Shape;2852;p18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853" name="Google Shape;2853;p1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54" name="Google Shape;2854;p1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55" name="Google Shape;2855;p18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56" name="Google Shape;2856;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57" name="Google Shape;2857;p1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58" name="Google Shape;2858;p18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863" name="Shape 2863"/>
        <p:cNvGrpSpPr/>
        <p:nvPr/>
      </p:nvGrpSpPr>
      <p:grpSpPr>
        <a:xfrm>
          <a:off x="0" y="0"/>
          <a:ext cx="0" cy="0"/>
          <a:chOff x="0" y="0"/>
          <a:chExt cx="0" cy="0"/>
        </a:xfrm>
      </p:grpSpPr>
      <p:sp>
        <p:nvSpPr>
          <p:cNvPr id="2864" name="Google Shape;2864;p19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9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66" name="Google Shape;2866;p19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867" name="Google Shape;2867;p19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868" name="Google Shape;2868;p19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869" name="Google Shape;2869;p19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70" name="Google Shape;2870;p1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71" name="Google Shape;2871;p1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872" name="Shape 2872"/>
        <p:cNvGrpSpPr/>
        <p:nvPr/>
      </p:nvGrpSpPr>
      <p:grpSpPr>
        <a:xfrm>
          <a:off x="0" y="0"/>
          <a:ext cx="0" cy="0"/>
          <a:chOff x="0" y="0"/>
          <a:chExt cx="0" cy="0"/>
        </a:xfrm>
      </p:grpSpPr>
      <p:sp>
        <p:nvSpPr>
          <p:cNvPr id="2873" name="Google Shape;2873;p19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9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875" name="Google Shape;2875;p19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876" name="Google Shape;2876;p191"/>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877" name="Google Shape;2877;p191"/>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878" name="Google Shape;2878;p191"/>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879" name="Google Shape;2879;p19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880" name="Google Shape;2880;p191"/>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881" name="Google Shape;2881;p19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882" name="Google Shape;2882;p19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883" name="Google Shape;2883;p19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884" name="Google Shape;2884;p19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885" name="Google Shape;2885;p19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886" name="Google Shape;2886;p19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887" name="Google Shape;2887;p1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888" name="Shape 2888"/>
        <p:cNvGrpSpPr/>
        <p:nvPr/>
      </p:nvGrpSpPr>
      <p:grpSpPr>
        <a:xfrm>
          <a:off x="0" y="0"/>
          <a:ext cx="0" cy="0"/>
          <a:chOff x="0" y="0"/>
          <a:chExt cx="0" cy="0"/>
        </a:xfrm>
      </p:grpSpPr>
      <p:sp>
        <p:nvSpPr>
          <p:cNvPr id="2889" name="Google Shape;2889;p19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9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91" name="Google Shape;2891;p19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892" name="Google Shape;2892;p19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893" name="Google Shape;2893;p19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894" name="Google Shape;2894;p19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95" name="Google Shape;2895;p1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96" name="Google Shape;2896;p1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897" name="Shape 2897"/>
        <p:cNvGrpSpPr/>
        <p:nvPr/>
      </p:nvGrpSpPr>
      <p:grpSpPr>
        <a:xfrm>
          <a:off x="0" y="0"/>
          <a:ext cx="0" cy="0"/>
          <a:chOff x="0" y="0"/>
          <a:chExt cx="0" cy="0"/>
        </a:xfrm>
      </p:grpSpPr>
      <p:sp>
        <p:nvSpPr>
          <p:cNvPr id="2898" name="Google Shape;2898;p19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9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900" name="Google Shape;2900;p19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901" name="Google Shape;2901;p193"/>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902" name="Google Shape;2902;p19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903" name="Google Shape;2903;p19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904" name="Google Shape;2904;p19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905" name="Google Shape;2905;p19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906" name="Google Shape;2906;p19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907" name="Google Shape;2907;p19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08" name="Google Shape;2908;p1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09" name="Google Shape;2909;p19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910" name="Google Shape;2910;p19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911" name="Google Shape;2911;p19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912" name="Google Shape;2912;p19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913" name="Shape 2913"/>
        <p:cNvGrpSpPr/>
        <p:nvPr/>
      </p:nvGrpSpPr>
      <p:grpSpPr>
        <a:xfrm>
          <a:off x="0" y="0"/>
          <a:ext cx="0" cy="0"/>
          <a:chOff x="0" y="0"/>
          <a:chExt cx="0" cy="0"/>
        </a:xfrm>
      </p:grpSpPr>
      <p:sp>
        <p:nvSpPr>
          <p:cNvPr id="2914" name="Google Shape;2914;p19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5" name="Google Shape;2915;p19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916" name="Google Shape;2916;p19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917" name="Google Shape;2917;p19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2918" name="Google Shape;2918;p194"/>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919" name="Google Shape;2919;p19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920" name="Google Shape;2920;p19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921" name="Google Shape;2921;p1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84" name="Shape 184"/>
        <p:cNvGrpSpPr/>
        <p:nvPr/>
      </p:nvGrpSpPr>
      <p:grpSpPr>
        <a:xfrm>
          <a:off x="0" y="0"/>
          <a:ext cx="0" cy="0"/>
          <a:chOff x="0" y="0"/>
          <a:chExt cx="0" cy="0"/>
        </a:xfrm>
      </p:grpSpPr>
      <p:sp>
        <p:nvSpPr>
          <p:cNvPr id="185" name="Google Shape;185;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86" name="Google Shape;186;p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87" name="Google Shape;187;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8" name="Google Shape;188;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9" name="Google Shape;189;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0" name="Google Shape;190;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 name="Google Shape;191;p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2" name="Google Shape;192;p20"/>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922" name="Shape 2922"/>
        <p:cNvGrpSpPr/>
        <p:nvPr/>
      </p:nvGrpSpPr>
      <p:grpSpPr>
        <a:xfrm>
          <a:off x="0" y="0"/>
          <a:ext cx="0" cy="0"/>
          <a:chOff x="0" y="0"/>
          <a:chExt cx="0" cy="0"/>
        </a:xfrm>
      </p:grpSpPr>
      <p:sp>
        <p:nvSpPr>
          <p:cNvPr id="2923" name="Google Shape;2923;p19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4" name="Google Shape;2924;p19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925" name="Google Shape;2925;p19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926" name="Google Shape;2926;p19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927" name="Google Shape;2927;p19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928" name="Google Shape;2928;p19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2929" name="Google Shape;2929;p19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930" name="Google Shape;2930;p19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931" name="Google Shape;2931;p19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932" name="Google Shape;2932;p19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933" name="Google Shape;2933;p195"/>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934" name="Google Shape;2934;p195"/>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935" name="Google Shape;2935;p195"/>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936" name="Google Shape;2936;p195"/>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937" name="Google Shape;2937;p1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938" name="Shape 2938"/>
        <p:cNvGrpSpPr/>
        <p:nvPr/>
      </p:nvGrpSpPr>
      <p:grpSpPr>
        <a:xfrm>
          <a:off x="0" y="0"/>
          <a:ext cx="0" cy="0"/>
          <a:chOff x="0" y="0"/>
          <a:chExt cx="0" cy="0"/>
        </a:xfrm>
      </p:grpSpPr>
      <p:sp>
        <p:nvSpPr>
          <p:cNvPr id="2939" name="Google Shape;2939;p19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940" name="Google Shape;2940;p1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941" name="Google Shape;2941;p1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42" name="Google Shape;2942;p1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943" name="Google Shape;2943;p19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2944" name="Google Shape;2944;p1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45" name="Google Shape;2945;p1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946" name="Shape 2946"/>
        <p:cNvGrpSpPr/>
        <p:nvPr/>
      </p:nvGrpSpPr>
      <p:grpSpPr>
        <a:xfrm>
          <a:off x="0" y="0"/>
          <a:ext cx="0" cy="0"/>
          <a:chOff x="0" y="0"/>
          <a:chExt cx="0" cy="0"/>
        </a:xfrm>
      </p:grpSpPr>
      <p:sp>
        <p:nvSpPr>
          <p:cNvPr id="2947" name="Google Shape;2947;p19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948" name="Google Shape;2948;p1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949" name="Google Shape;2949;p1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50" name="Google Shape;2950;p1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951" name="Google Shape;2951;p19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2952" name="Google Shape;2952;p19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953" name="Google Shape;2953;p1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954" name="Shape 2954"/>
        <p:cNvGrpSpPr/>
        <p:nvPr/>
      </p:nvGrpSpPr>
      <p:grpSpPr>
        <a:xfrm>
          <a:off x="0" y="0"/>
          <a:ext cx="0" cy="0"/>
          <a:chOff x="0" y="0"/>
          <a:chExt cx="0" cy="0"/>
        </a:xfrm>
      </p:grpSpPr>
      <p:sp>
        <p:nvSpPr>
          <p:cNvPr id="2955" name="Google Shape;2955;p19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956" name="Google Shape;2956;p1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957" name="Google Shape;2957;p1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58" name="Google Shape;2958;p1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959" name="Google Shape;2959;p19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960" name="Google Shape;2960;p19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61" name="Google Shape;2961;p19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962" name="Google Shape;2962;p1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963" name="Shape 2963"/>
        <p:cNvGrpSpPr/>
        <p:nvPr/>
      </p:nvGrpSpPr>
      <p:grpSpPr>
        <a:xfrm>
          <a:off x="0" y="0"/>
          <a:ext cx="0" cy="0"/>
          <a:chOff x="0" y="0"/>
          <a:chExt cx="0" cy="0"/>
        </a:xfrm>
      </p:grpSpPr>
      <p:sp>
        <p:nvSpPr>
          <p:cNvPr id="2964" name="Google Shape;2964;p19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2965" name="Google Shape;2965;p1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66" name="Google Shape;2966;p19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967" name="Google Shape;2967;p19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968" name="Google Shape;2968;p19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969" name="Google Shape;2969;p1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970" name="Shape 2970"/>
        <p:cNvGrpSpPr/>
        <p:nvPr/>
      </p:nvGrpSpPr>
      <p:grpSpPr>
        <a:xfrm>
          <a:off x="0" y="0"/>
          <a:ext cx="0" cy="0"/>
          <a:chOff x="0" y="0"/>
          <a:chExt cx="0" cy="0"/>
        </a:xfrm>
      </p:grpSpPr>
      <p:sp>
        <p:nvSpPr>
          <p:cNvPr id="2971" name="Google Shape;2971;p20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972" name="Google Shape;2972;p200"/>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2973" name="Google Shape;2973;p20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974" name="Google Shape;2974;p20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975" name="Google Shape;2975;p20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976" name="Google Shape;2976;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977" name="Google Shape;2977;p2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978" name="Shape 2978"/>
        <p:cNvGrpSpPr/>
        <p:nvPr/>
      </p:nvGrpSpPr>
      <p:grpSpPr>
        <a:xfrm>
          <a:off x="0" y="0"/>
          <a:ext cx="0" cy="0"/>
          <a:chOff x="0" y="0"/>
          <a:chExt cx="0" cy="0"/>
        </a:xfrm>
      </p:grpSpPr>
      <p:sp>
        <p:nvSpPr>
          <p:cNvPr id="2979" name="Google Shape;2979;p201"/>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980" name="Google Shape;2980;p20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981" name="Google Shape;2981;p20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982" name="Google Shape;2982;p20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983" name="Google Shape;2983;p2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984" name="Shape 2984"/>
        <p:cNvGrpSpPr/>
        <p:nvPr/>
      </p:nvGrpSpPr>
      <p:grpSpPr>
        <a:xfrm>
          <a:off x="0" y="0"/>
          <a:ext cx="0" cy="0"/>
          <a:chOff x="0" y="0"/>
          <a:chExt cx="0" cy="0"/>
        </a:xfrm>
      </p:grpSpPr>
      <p:sp>
        <p:nvSpPr>
          <p:cNvPr id="2985" name="Google Shape;2985;p2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86" name="Google Shape;2986;p20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87" name="Google Shape;2987;p2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88" name="Google Shape;2988;p2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89" name="Google Shape;2989;p2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90" name="Google Shape;2990;p2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1" name="Google Shape;2991;p20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92" name="Google Shape;2992;p20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993" name="Shape 2993"/>
        <p:cNvGrpSpPr/>
        <p:nvPr/>
      </p:nvGrpSpPr>
      <p:grpSpPr>
        <a:xfrm>
          <a:off x="0" y="0"/>
          <a:ext cx="0" cy="0"/>
          <a:chOff x="0" y="0"/>
          <a:chExt cx="0" cy="0"/>
        </a:xfrm>
      </p:grpSpPr>
      <p:sp>
        <p:nvSpPr>
          <p:cNvPr id="2994" name="Google Shape;2994;p2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95" name="Google Shape;2995;p20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96" name="Google Shape;2996;p2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97" name="Google Shape;2997;p2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98" name="Google Shape;2998;p2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99" name="Google Shape;2999;p2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00" name="Google Shape;3000;p20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01" name="Google Shape;3001;p20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02" name="Google Shape;3002;p203"/>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03"/>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03"/>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0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0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03"/>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008" name="Google Shape;3008;p203"/>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009" name="Google Shape;3009;p203"/>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010" name="Shape 3010"/>
        <p:cNvGrpSpPr/>
        <p:nvPr/>
      </p:nvGrpSpPr>
      <p:grpSpPr>
        <a:xfrm>
          <a:off x="0" y="0"/>
          <a:ext cx="0" cy="0"/>
          <a:chOff x="0" y="0"/>
          <a:chExt cx="0" cy="0"/>
        </a:xfrm>
      </p:grpSpPr>
      <p:sp>
        <p:nvSpPr>
          <p:cNvPr id="3011" name="Google Shape;3011;p2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12" name="Google Shape;3012;p2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13" name="Google Shape;3013;p2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14" name="Google Shape;3014;p2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15" name="Google Shape;3015;p2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16" name="Google Shape;3016;p2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17" name="Google Shape;3017;p2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18" name="Google Shape;3018;p2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19" name="Google Shape;3019;p20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0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04"/>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04"/>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04"/>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024" name="Google Shape;3024;p204"/>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0" name="Google Shape;20;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 name="Google Shape;21;p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2" name="Google Shape;22;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3" name="Google Shape;23;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4" name="Google Shape;24;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93" name="Shape 193"/>
        <p:cNvGrpSpPr/>
        <p:nvPr/>
      </p:nvGrpSpPr>
      <p:grpSpPr>
        <a:xfrm>
          <a:off x="0" y="0"/>
          <a:ext cx="0" cy="0"/>
          <a:chOff x="0" y="0"/>
          <a:chExt cx="0" cy="0"/>
        </a:xfrm>
      </p:grpSpPr>
      <p:sp>
        <p:nvSpPr>
          <p:cNvPr id="194" name="Google Shape;194;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5" name="Google Shape;195;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 name="Google Shape;196;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 name="Google Shape;197;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 name="Google Shape;200;p21"/>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025" name="Shape 3025"/>
        <p:cNvGrpSpPr/>
        <p:nvPr/>
      </p:nvGrpSpPr>
      <p:grpSpPr>
        <a:xfrm>
          <a:off x="0" y="0"/>
          <a:ext cx="0" cy="0"/>
          <a:chOff x="0" y="0"/>
          <a:chExt cx="0" cy="0"/>
        </a:xfrm>
      </p:grpSpPr>
      <p:sp>
        <p:nvSpPr>
          <p:cNvPr id="3026" name="Google Shape;3026;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27" name="Google Shape;3027;p205"/>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28" name="Google Shape;3028;p2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29" name="Google Shape;3029;p2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30" name="Google Shape;3030;p2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1" name="Google Shape;3031;p2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2" name="Google Shape;3032;p205"/>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33" name="Google Shape;3033;p20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034" name="Google Shape;3034;p205"/>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3035" name="Google Shape;3035;p205"/>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036" name="Google Shape;3036;p205"/>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037" name="Google Shape;3037;p205"/>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038" name="Shape 3038"/>
        <p:cNvGrpSpPr/>
        <p:nvPr/>
      </p:nvGrpSpPr>
      <p:grpSpPr>
        <a:xfrm>
          <a:off x="0" y="0"/>
          <a:ext cx="0" cy="0"/>
          <a:chOff x="0" y="0"/>
          <a:chExt cx="0" cy="0"/>
        </a:xfrm>
      </p:grpSpPr>
      <p:sp>
        <p:nvSpPr>
          <p:cNvPr id="3039" name="Google Shape;3039;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040" name="Google Shape;3040;p2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41" name="Google Shape;3041;p2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42" name="Google Shape;3042;p2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43" name="Google Shape;3043;p2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44" name="Google Shape;3044;p20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045" name="Shape 3045"/>
        <p:cNvGrpSpPr/>
        <p:nvPr/>
      </p:nvGrpSpPr>
      <p:grpSpPr>
        <a:xfrm>
          <a:off x="0" y="0"/>
          <a:ext cx="0" cy="0"/>
          <a:chOff x="0" y="0"/>
          <a:chExt cx="0" cy="0"/>
        </a:xfrm>
      </p:grpSpPr>
      <p:sp>
        <p:nvSpPr>
          <p:cNvPr id="3046" name="Google Shape;3046;p2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47" name="Google Shape;3047;p20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48" name="Google Shape;3048;p2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49" name="Google Shape;3049;p20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50" name="Google Shape;3050;p2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51" name="Google Shape;3051;p2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52" name="Google Shape;3052;p20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53" name="Google Shape;3053;p20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54" name="Google Shape;3054;p20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055" name="Shape 3055"/>
        <p:cNvGrpSpPr/>
        <p:nvPr/>
      </p:nvGrpSpPr>
      <p:grpSpPr>
        <a:xfrm>
          <a:off x="0" y="0"/>
          <a:ext cx="0" cy="0"/>
          <a:chOff x="0" y="0"/>
          <a:chExt cx="0" cy="0"/>
        </a:xfrm>
      </p:grpSpPr>
      <p:sp>
        <p:nvSpPr>
          <p:cNvPr id="3056" name="Google Shape;3056;p2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57" name="Google Shape;3057;p2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58" name="Google Shape;3058;p2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59" name="Google Shape;3059;p2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60" name="Google Shape;3060;p2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61" name="Google Shape;3061;p2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62" name="Google Shape;3062;p20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63" name="Google Shape;3063;p208"/>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064" name="Shape 3064"/>
        <p:cNvGrpSpPr/>
        <p:nvPr/>
      </p:nvGrpSpPr>
      <p:grpSpPr>
        <a:xfrm>
          <a:off x="0" y="0"/>
          <a:ext cx="0" cy="0"/>
          <a:chOff x="0" y="0"/>
          <a:chExt cx="0" cy="0"/>
        </a:xfrm>
      </p:grpSpPr>
      <p:sp>
        <p:nvSpPr>
          <p:cNvPr id="3065" name="Google Shape;3065;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066" name="Google Shape;3066;p2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67" name="Google Shape;3067;p2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68" name="Google Shape;3068;p2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69" name="Google Shape;3069;p2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70" name="Google Shape;3070;p20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71" name="Google Shape;3071;p209"/>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072" name="Shape 3072"/>
        <p:cNvGrpSpPr/>
        <p:nvPr/>
      </p:nvGrpSpPr>
      <p:grpSpPr>
        <a:xfrm>
          <a:off x="0" y="0"/>
          <a:ext cx="0" cy="0"/>
          <a:chOff x="0" y="0"/>
          <a:chExt cx="0" cy="0"/>
        </a:xfrm>
      </p:grpSpPr>
      <p:sp>
        <p:nvSpPr>
          <p:cNvPr id="3073" name="Google Shape;3073;p2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74" name="Google Shape;3074;p2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75" name="Google Shape;3075;p2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76" name="Google Shape;3076;p2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77" name="Google Shape;3077;p2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78" name="Google Shape;3078;p2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79" name="Google Shape;3079;p2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80" name="Google Shape;3080;p21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81" name="Google Shape;3081;p210"/>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3082" name="Google Shape;3082;p210"/>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083" name="Shape 3083"/>
        <p:cNvGrpSpPr/>
        <p:nvPr/>
      </p:nvGrpSpPr>
      <p:grpSpPr>
        <a:xfrm>
          <a:off x="0" y="0"/>
          <a:ext cx="0" cy="0"/>
          <a:chOff x="0" y="0"/>
          <a:chExt cx="0" cy="0"/>
        </a:xfrm>
      </p:grpSpPr>
      <p:sp>
        <p:nvSpPr>
          <p:cNvPr id="3084" name="Google Shape;3084;p2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085" name="Google Shape;3085;p2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86" name="Google Shape;3086;p2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87" name="Google Shape;3087;p2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88" name="Google Shape;3088;p2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89" name="Google Shape;3089;p21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90" name="Google Shape;3090;p21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091" name="Google Shape;3091;p21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92" name="Google Shape;3092;p21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3093" name="Google Shape;3093;p21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094" name="Shape 3094"/>
        <p:cNvGrpSpPr/>
        <p:nvPr/>
      </p:nvGrpSpPr>
      <p:grpSpPr>
        <a:xfrm>
          <a:off x="0" y="0"/>
          <a:ext cx="0" cy="0"/>
          <a:chOff x="0" y="0"/>
          <a:chExt cx="0" cy="0"/>
        </a:xfrm>
      </p:grpSpPr>
      <p:sp>
        <p:nvSpPr>
          <p:cNvPr id="3095" name="Google Shape;3095;p2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96" name="Google Shape;3096;p2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97" name="Google Shape;3097;p2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98" name="Google Shape;3098;p2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99" name="Google Shape;3099;p2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00" name="Google Shape;3100;p2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01" name="Google Shape;3101;p2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02" name="Google Shape;3102;p21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03" name="Google Shape;3103;p212"/>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104" name="Google Shape;3104;p212"/>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105" name="Google Shape;3105;p212"/>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106" name="Google Shape;3106;p212"/>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107" name="Google Shape;3107;p212"/>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108" name="Google Shape;3108;p212"/>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109" name="Shape 3109"/>
        <p:cNvGrpSpPr/>
        <p:nvPr/>
      </p:nvGrpSpPr>
      <p:grpSpPr>
        <a:xfrm>
          <a:off x="0" y="0"/>
          <a:ext cx="0" cy="0"/>
          <a:chOff x="0" y="0"/>
          <a:chExt cx="0" cy="0"/>
        </a:xfrm>
      </p:grpSpPr>
      <p:sp>
        <p:nvSpPr>
          <p:cNvPr id="3110" name="Google Shape;3110;p21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111" name="Google Shape;3111;p21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112" name="Google Shape;3112;p21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113" name="Google Shape;3113;p213"/>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14" name="Google Shape;3114;p2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15" name="Google Shape;3115;p2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16" name="Google Shape;3116;p2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17" name="Google Shape;3117;p2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18" name="Google Shape;3118;p2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19" name="Google Shape;3119;p213"/>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20" name="Google Shape;3120;p213"/>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121" name="Google Shape;3121;p213"/>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122" name="Google Shape;3122;p213"/>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123" name="Google Shape;3123;p213"/>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24" name="Google Shape;3124;p213"/>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125" name="Google Shape;3125;p213"/>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26" name="Google Shape;3126;p213"/>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127" name="Google Shape;3127;p213"/>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28" name="Google Shape;3128;p213"/>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129" name="Shape 3129"/>
        <p:cNvGrpSpPr/>
        <p:nvPr/>
      </p:nvGrpSpPr>
      <p:grpSpPr>
        <a:xfrm>
          <a:off x="0" y="0"/>
          <a:ext cx="0" cy="0"/>
          <a:chOff x="0" y="0"/>
          <a:chExt cx="0" cy="0"/>
        </a:xfrm>
      </p:grpSpPr>
      <p:sp>
        <p:nvSpPr>
          <p:cNvPr id="3130" name="Google Shape;3130;p21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131" name="Google Shape;3131;p21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132" name="Google Shape;3132;p21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33" name="Google Shape;3133;p2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34" name="Google Shape;3134;p2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35" name="Google Shape;3135;p2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36" name="Google Shape;3136;p2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7" name="Google Shape;3137;p2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8" name="Google Shape;3138;p214"/>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39" name="Google Shape;3139;p214"/>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40" name="Google Shape;3140;p214"/>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141" name="Google Shape;3141;p214"/>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142" name="Google Shape;3142;p214"/>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43" name="Google Shape;3143;p214"/>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144" name="Google Shape;3144;p214"/>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45" name="Google Shape;3145;p214"/>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01" name="Shape 201"/>
        <p:cNvGrpSpPr/>
        <p:nvPr/>
      </p:nvGrpSpPr>
      <p:grpSpPr>
        <a:xfrm>
          <a:off x="0" y="0"/>
          <a:ext cx="0" cy="0"/>
          <a:chOff x="0" y="0"/>
          <a:chExt cx="0" cy="0"/>
        </a:xfrm>
      </p:grpSpPr>
      <p:sp>
        <p:nvSpPr>
          <p:cNvPr id="202" name="Google Shape;202;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3" name="Google Shape;203;p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 name="Google Shape;204;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 name="Google Shape;207;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 name="Google Shape;208;p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9" name="Google Shape;209;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0" name="Google Shape;210;p2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11" name="Google Shape;211;p2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146" name="Shape 3146"/>
        <p:cNvGrpSpPr/>
        <p:nvPr/>
      </p:nvGrpSpPr>
      <p:grpSpPr>
        <a:xfrm>
          <a:off x="0" y="0"/>
          <a:ext cx="0" cy="0"/>
          <a:chOff x="0" y="0"/>
          <a:chExt cx="0" cy="0"/>
        </a:xfrm>
      </p:grpSpPr>
      <p:sp>
        <p:nvSpPr>
          <p:cNvPr id="3147" name="Google Shape;3147;p2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48" name="Google Shape;3148;p2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49" name="Google Shape;3149;p2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50" name="Google Shape;3150;p2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51" name="Google Shape;3151;p2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52" name="Google Shape;3152;p2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53" name="Google Shape;3153;p2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54" name="Google Shape;3154;p2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155" name="Google Shape;3155;p215"/>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156" name="Google Shape;3156;p21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157" name="Google Shape;3157;p215"/>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58" name="Google Shape;3158;p215"/>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159" name="Google Shape;3159;p215"/>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160" name="Google Shape;3160;p215"/>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161" name="Shape 3161"/>
        <p:cNvGrpSpPr/>
        <p:nvPr/>
      </p:nvGrpSpPr>
      <p:grpSpPr>
        <a:xfrm>
          <a:off x="0" y="0"/>
          <a:ext cx="0" cy="0"/>
          <a:chOff x="0" y="0"/>
          <a:chExt cx="0" cy="0"/>
        </a:xfrm>
      </p:grpSpPr>
      <p:sp>
        <p:nvSpPr>
          <p:cNvPr id="3162" name="Google Shape;3162;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63" name="Google Shape;3163;p2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64" name="Google Shape;3164;p2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65" name="Google Shape;3165;p2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66" name="Google Shape;3166;p2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67" name="Google Shape;3167;p2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68" name="Google Shape;3168;p2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69" name="Google Shape;3169;p2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70" name="Google Shape;3170;p21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171" name="Google Shape;3171;p216"/>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2" name="Google Shape;3172;p216"/>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3" name="Google Shape;3173;p216"/>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4" name="Google Shape;3174;p216"/>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5" name="Google Shape;3175;p216"/>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76" name="Google Shape;3176;p216"/>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177" name="Shape 3177"/>
        <p:cNvGrpSpPr/>
        <p:nvPr/>
      </p:nvGrpSpPr>
      <p:grpSpPr>
        <a:xfrm>
          <a:off x="0" y="0"/>
          <a:ext cx="0" cy="0"/>
          <a:chOff x="0" y="0"/>
          <a:chExt cx="0" cy="0"/>
        </a:xfrm>
      </p:grpSpPr>
      <p:sp>
        <p:nvSpPr>
          <p:cNvPr id="3178" name="Google Shape;3178;p2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79" name="Google Shape;3179;p21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80" name="Google Shape;3180;p2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81" name="Google Shape;3181;p2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82" name="Google Shape;3182;p2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83" name="Google Shape;3183;p2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84" name="Google Shape;3184;p21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85" name="Google Shape;3185;p2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86" name="Google Shape;3186;p217"/>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187" name="Google Shape;3187;p217"/>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188" name="Google Shape;3188;p217"/>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189" name="Google Shape;3189;p217"/>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190" name="Google Shape;3190;p21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1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1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1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1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1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1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1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1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1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1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1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1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1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1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1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1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1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1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1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1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1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1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1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1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1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1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1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1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1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1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1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1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1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1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1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1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1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1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1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1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1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1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1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1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1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1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1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1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1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1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1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1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1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1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1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1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1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1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1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1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1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1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1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1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1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1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1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1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1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1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1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1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1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1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1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1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1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1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1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1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1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1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1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1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1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1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1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1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1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1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1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1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1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1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1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1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1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1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1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1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1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1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1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1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1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1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1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1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1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1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1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1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1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1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1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1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1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1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1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1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1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1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1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1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1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1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1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1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1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1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1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1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1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1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1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1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1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1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1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1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1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1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1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1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1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1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1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1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1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1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1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1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1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1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1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1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1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1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1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1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1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1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1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1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1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1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1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1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1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1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1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1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1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1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1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1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1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1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1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1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1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1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1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1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1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1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1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1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1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1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1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1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1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1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1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1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1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1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1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390" name="Shape 3390"/>
        <p:cNvGrpSpPr/>
        <p:nvPr/>
      </p:nvGrpSpPr>
      <p:grpSpPr>
        <a:xfrm>
          <a:off x="0" y="0"/>
          <a:ext cx="0" cy="0"/>
          <a:chOff x="0" y="0"/>
          <a:chExt cx="0" cy="0"/>
        </a:xfrm>
      </p:grpSpPr>
      <p:sp>
        <p:nvSpPr>
          <p:cNvPr id="3391" name="Google Shape;3391;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92" name="Google Shape;3392;p2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93" name="Google Shape;3393;p2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94" name="Google Shape;3394;p2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95" name="Google Shape;3395;p2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6" name="Google Shape;3396;p2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97" name="Google Shape;3397;p2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98" name="Google Shape;3398;p2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99" name="Google Shape;3399;p21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400" name="Google Shape;3400;p21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401" name="Google Shape;3401;p218"/>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402" name="Google Shape;3402;p218"/>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403" name="Google Shape;3403;p218"/>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404" name="Google Shape;3404;p218"/>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405" name="Google Shape;3405;p218"/>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406" name="Google Shape;3406;p218"/>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3407" name="Google Shape;3407;p218"/>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3408" name="Google Shape;3408;p218"/>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3409" name="Google Shape;3409;p218"/>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410" name="Shape 3410"/>
        <p:cNvGrpSpPr/>
        <p:nvPr/>
      </p:nvGrpSpPr>
      <p:grpSpPr>
        <a:xfrm>
          <a:off x="0" y="0"/>
          <a:ext cx="0" cy="0"/>
          <a:chOff x="0" y="0"/>
          <a:chExt cx="0" cy="0"/>
        </a:xfrm>
      </p:grpSpPr>
      <p:sp>
        <p:nvSpPr>
          <p:cNvPr id="3411" name="Google Shape;3411;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12" name="Google Shape;3412;p2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413" name="Google Shape;3413;p2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14" name="Google Shape;3414;p2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15" name="Google Shape;3415;p2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6" name="Google Shape;3416;p2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17" name="Google Shape;3417;p2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418" name="Google Shape;3418;p2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419" name="Google Shape;3419;p21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420" name="Google Shape;3420;p219"/>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421" name="Google Shape;3421;p219"/>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422" name="Google Shape;3422;p219"/>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423" name="Google Shape;3423;p219"/>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424" name="Google Shape;3424;p219"/>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3425" name="Google Shape;3425;p219"/>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426" name="Shape 3426"/>
        <p:cNvGrpSpPr/>
        <p:nvPr/>
      </p:nvGrpSpPr>
      <p:grpSpPr>
        <a:xfrm>
          <a:off x="0" y="0"/>
          <a:ext cx="0" cy="0"/>
          <a:chOff x="0" y="0"/>
          <a:chExt cx="0" cy="0"/>
        </a:xfrm>
      </p:grpSpPr>
      <p:sp>
        <p:nvSpPr>
          <p:cNvPr id="3427" name="Google Shape;3427;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28" name="Google Shape;3428;p2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29" name="Google Shape;3429;p2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30" name="Google Shape;3430;p2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1" name="Google Shape;3431;p2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32" name="Google Shape;3432;p2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33" name="Google Shape;3433;p22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3434" name="Google Shape;3434;p22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3435" name="Google Shape;3435;p220"/>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436" name="Shape 3436"/>
        <p:cNvGrpSpPr/>
        <p:nvPr/>
      </p:nvGrpSpPr>
      <p:grpSpPr>
        <a:xfrm>
          <a:off x="0" y="0"/>
          <a:ext cx="0" cy="0"/>
          <a:chOff x="0" y="0"/>
          <a:chExt cx="0" cy="0"/>
        </a:xfrm>
      </p:grpSpPr>
      <p:sp>
        <p:nvSpPr>
          <p:cNvPr id="3437" name="Google Shape;3437;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38" name="Google Shape;3438;p2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439" name="Google Shape;3439;p2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40" name="Google Shape;3440;p2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41" name="Google Shape;3441;p2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2" name="Google Shape;3442;p2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43" name="Google Shape;3443;p2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444" name="Google Shape;3444;p2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45" name="Google Shape;3445;p221"/>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46" name="Google Shape;3446;p221"/>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47" name="Google Shape;3447;p221"/>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48" name="Google Shape;3448;p221"/>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49" name="Google Shape;3449;p221"/>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50" name="Google Shape;3450;p221"/>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51" name="Google Shape;3451;p221"/>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52" name="Google Shape;3452;p221"/>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453" name="Shape 3453"/>
        <p:cNvGrpSpPr/>
        <p:nvPr/>
      </p:nvGrpSpPr>
      <p:grpSpPr>
        <a:xfrm>
          <a:off x="0" y="0"/>
          <a:ext cx="0" cy="0"/>
          <a:chOff x="0" y="0"/>
          <a:chExt cx="0" cy="0"/>
        </a:xfrm>
      </p:grpSpPr>
      <p:sp>
        <p:nvSpPr>
          <p:cNvPr id="3454" name="Google Shape;3454;p2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55" name="Google Shape;3455;p2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456" name="Google Shape;3456;p2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57" name="Google Shape;3457;p2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58" name="Google Shape;3458;p2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9" name="Google Shape;3459;p2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60" name="Google Shape;3460;p2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461" name="Google Shape;3461;p2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462" name="Google Shape;3462;p22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463" name="Google Shape;3463;p22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464" name="Google Shape;3464;p22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465" name="Google Shape;3465;p222"/>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66" name="Google Shape;3466;p222"/>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67" name="Google Shape;3467;p222"/>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68" name="Google Shape;3468;p222"/>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69" name="Google Shape;3469;p222"/>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70" name="Google Shape;3470;p222"/>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71" name="Google Shape;3471;p222"/>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472" name="Google Shape;3472;p222"/>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473" name="Shape 3473"/>
        <p:cNvGrpSpPr/>
        <p:nvPr/>
      </p:nvGrpSpPr>
      <p:grpSpPr>
        <a:xfrm>
          <a:off x="0" y="0"/>
          <a:ext cx="0" cy="0"/>
          <a:chOff x="0" y="0"/>
          <a:chExt cx="0" cy="0"/>
        </a:xfrm>
      </p:grpSpPr>
      <p:sp>
        <p:nvSpPr>
          <p:cNvPr id="3474" name="Google Shape;3474;p223"/>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475" name="Google Shape;3475;p223"/>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476" name="Google Shape;3476;p22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77" name="Google Shape;3477;p2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78" name="Google Shape;3478;p2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79" name="Google Shape;3479;p2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80" name="Google Shape;3480;p2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81" name="Google Shape;3481;p22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82" name="Google Shape;3482;p22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83" name="Google Shape;3483;p223"/>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84" name="Google Shape;3484;p22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85" name="Google Shape;3485;p223"/>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486" name="Google Shape;3486;p22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487" name="Google Shape;3487;p223"/>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488" name="Shape 3488"/>
        <p:cNvGrpSpPr/>
        <p:nvPr/>
      </p:nvGrpSpPr>
      <p:grpSpPr>
        <a:xfrm>
          <a:off x="0" y="0"/>
          <a:ext cx="0" cy="0"/>
          <a:chOff x="0" y="0"/>
          <a:chExt cx="0" cy="0"/>
        </a:xfrm>
      </p:grpSpPr>
      <p:sp>
        <p:nvSpPr>
          <p:cNvPr id="3489" name="Google Shape;3489;p2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90" name="Google Shape;3490;p2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491" name="Google Shape;3491;p2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92" name="Google Shape;3492;p2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93" name="Google Shape;3493;p2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94" name="Google Shape;3494;p2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95" name="Google Shape;3495;p2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496" name="Google Shape;3496;p2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497" name="Google Shape;3497;p22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498" name="Google Shape;3498;p22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499" name="Google Shape;3499;p22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00" name="Google Shape;3500;p22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501" name="Google Shape;3501;p22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02" name="Google Shape;3502;p22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503" name="Google Shape;3503;p22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04" name="Google Shape;3504;p22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12" name="Shape 212"/>
        <p:cNvGrpSpPr/>
        <p:nvPr/>
      </p:nvGrpSpPr>
      <p:grpSpPr>
        <a:xfrm>
          <a:off x="0" y="0"/>
          <a:ext cx="0" cy="0"/>
          <a:chOff x="0" y="0"/>
          <a:chExt cx="0" cy="0"/>
        </a:xfrm>
      </p:grpSpPr>
      <p:sp>
        <p:nvSpPr>
          <p:cNvPr id="213" name="Google Shape;213;p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14" name="Google Shape;214;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5" name="Google Shape;215;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6" name="Google Shape;216;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7" name="Google Shape;217;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8" name="Google Shape;218;p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19" name="Google Shape;219;p23"/>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20" name="Google Shape;220;p23"/>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21" name="Google Shape;221;p23"/>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22" name="Google Shape;222;p23"/>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505" name="Shape 3505"/>
        <p:cNvGrpSpPr/>
        <p:nvPr/>
      </p:nvGrpSpPr>
      <p:grpSpPr>
        <a:xfrm>
          <a:off x="0" y="0"/>
          <a:ext cx="0" cy="0"/>
          <a:chOff x="0" y="0"/>
          <a:chExt cx="0" cy="0"/>
        </a:xfrm>
      </p:grpSpPr>
      <p:sp>
        <p:nvSpPr>
          <p:cNvPr id="3506" name="Google Shape;3506;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07" name="Google Shape;3507;p2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08" name="Google Shape;3508;p2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09" name="Google Shape;3509;p2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10" name="Google Shape;3510;p2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11" name="Google Shape;3511;p2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12" name="Google Shape;3512;p2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513" name="Google Shape;3513;p22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14" name="Google Shape;3514;p225"/>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515" name="Shape 3515"/>
        <p:cNvGrpSpPr/>
        <p:nvPr/>
      </p:nvGrpSpPr>
      <p:grpSpPr>
        <a:xfrm>
          <a:off x="0" y="0"/>
          <a:ext cx="0" cy="0"/>
          <a:chOff x="0" y="0"/>
          <a:chExt cx="0" cy="0"/>
        </a:xfrm>
      </p:grpSpPr>
      <p:sp>
        <p:nvSpPr>
          <p:cNvPr id="3516" name="Google Shape;3516;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17" name="Google Shape;3517;p2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18" name="Google Shape;3518;p2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19" name="Google Shape;3519;p2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20" name="Google Shape;3520;p2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21" name="Google Shape;3521;p2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22" name="Google Shape;3522;p2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23" name="Google Shape;3523;p226"/>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524" name="Google Shape;3524;p226"/>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525" name="Shape 3525"/>
        <p:cNvGrpSpPr/>
        <p:nvPr/>
      </p:nvGrpSpPr>
      <p:grpSpPr>
        <a:xfrm>
          <a:off x="0" y="0"/>
          <a:ext cx="0" cy="0"/>
          <a:chOff x="0" y="0"/>
          <a:chExt cx="0" cy="0"/>
        </a:xfrm>
      </p:grpSpPr>
      <p:sp>
        <p:nvSpPr>
          <p:cNvPr id="3526" name="Google Shape;3526;p227"/>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3527" name="Google Shape;3527;p2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528" name="Google Shape;3528;p2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29" name="Google Shape;3529;p2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30" name="Google Shape;3530;p2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31" name="Google Shape;3531;p2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32" name="Google Shape;3532;p2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533" name="Shape 3533"/>
        <p:cNvGrpSpPr/>
        <p:nvPr/>
      </p:nvGrpSpPr>
      <p:grpSpPr>
        <a:xfrm>
          <a:off x="0" y="0"/>
          <a:ext cx="0" cy="0"/>
          <a:chOff x="0" y="0"/>
          <a:chExt cx="0" cy="0"/>
        </a:xfrm>
      </p:grpSpPr>
      <p:sp>
        <p:nvSpPr>
          <p:cNvPr id="3534" name="Google Shape;3534;p22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3535" name="Google Shape;3535;p2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36" name="Google Shape;3536;p2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537" name="Google Shape;3537;p22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3538" name="Google Shape;3538;p22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539" name="Google Shape;3539;p2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40" name="Google Shape;3540;p22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3541" name="Google Shape;3541;p22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542" name="Google Shape;3542;p22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543" name="Google Shape;3543;p22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544" name="Shape 3544"/>
        <p:cNvGrpSpPr/>
        <p:nvPr/>
      </p:nvGrpSpPr>
      <p:grpSpPr>
        <a:xfrm>
          <a:off x="0" y="0"/>
          <a:ext cx="0" cy="0"/>
          <a:chOff x="0" y="0"/>
          <a:chExt cx="0" cy="0"/>
        </a:xfrm>
      </p:grpSpPr>
      <p:sp>
        <p:nvSpPr>
          <p:cNvPr id="3545" name="Google Shape;3545;p22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3546" name="Google Shape;3546;p2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47" name="Google Shape;3547;p2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548" name="Google Shape;3548;p22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549" name="Google Shape;3549;p2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50" name="Google Shape;3550;p2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51" name="Google Shape;3551;p22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52" name="Google Shape;3552;p229"/>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553" name="Google Shape;3553;p229"/>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554" name="Google Shape;3554;p229"/>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555" name="Shape 3555"/>
        <p:cNvGrpSpPr/>
        <p:nvPr/>
      </p:nvGrpSpPr>
      <p:grpSpPr>
        <a:xfrm>
          <a:off x="0" y="0"/>
          <a:ext cx="0" cy="0"/>
          <a:chOff x="0" y="0"/>
          <a:chExt cx="0" cy="0"/>
        </a:xfrm>
      </p:grpSpPr>
      <p:sp>
        <p:nvSpPr>
          <p:cNvPr id="3556" name="Google Shape;3556;p23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557" name="Google Shape;3557;p2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58" name="Google Shape;3558;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559" name="Google Shape;3559;p2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560" name="Google Shape;3560;p2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61" name="Google Shape;3561;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62" name="Google Shape;3562;p23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563" name="Shape 3563"/>
        <p:cNvGrpSpPr/>
        <p:nvPr/>
      </p:nvGrpSpPr>
      <p:grpSpPr>
        <a:xfrm>
          <a:off x="0" y="0"/>
          <a:ext cx="0" cy="0"/>
          <a:chOff x="0" y="0"/>
          <a:chExt cx="0" cy="0"/>
        </a:xfrm>
      </p:grpSpPr>
      <p:sp>
        <p:nvSpPr>
          <p:cNvPr id="3564" name="Google Shape;3564;p23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565" name="Google Shape;3565;p2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66" name="Google Shape;3566;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567" name="Google Shape;3567;p2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568" name="Google Shape;3568;p2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69" name="Google Shape;3569;p2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70" name="Google Shape;3570;p23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3571" name="Shape 3571"/>
        <p:cNvGrpSpPr/>
        <p:nvPr/>
      </p:nvGrpSpPr>
      <p:grpSpPr>
        <a:xfrm>
          <a:off x="0" y="0"/>
          <a:ext cx="0" cy="0"/>
          <a:chOff x="0" y="0"/>
          <a:chExt cx="0" cy="0"/>
        </a:xfrm>
      </p:grpSpPr>
      <p:sp>
        <p:nvSpPr>
          <p:cNvPr id="3572" name="Google Shape;3572;p23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573" name="Google Shape;3573;p2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74" name="Google Shape;3574;p2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575" name="Google Shape;3575;p2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576" name="Google Shape;3576;p2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77" name="Google Shape;3577;p2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578" name="Google Shape;3578;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79" name="Google Shape;3579;p23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3580" name="Shape 3580"/>
        <p:cNvGrpSpPr/>
        <p:nvPr/>
      </p:nvGrpSpPr>
      <p:grpSpPr>
        <a:xfrm>
          <a:off x="0" y="0"/>
          <a:ext cx="0" cy="0"/>
          <a:chOff x="0" y="0"/>
          <a:chExt cx="0" cy="0"/>
        </a:xfrm>
      </p:grpSpPr>
      <p:sp>
        <p:nvSpPr>
          <p:cNvPr id="3581" name="Google Shape;3581;p23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582" name="Google Shape;3582;p2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83" name="Google Shape;3583;p2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584" name="Google Shape;3584;p23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585" name="Google Shape;3585;p2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86" name="Google Shape;3586;p23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3587" name="Google Shape;3587;p2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88" name="Google Shape;3588;p23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3589" name="Shape 3589"/>
        <p:cNvGrpSpPr/>
        <p:nvPr/>
      </p:nvGrpSpPr>
      <p:grpSpPr>
        <a:xfrm>
          <a:off x="0" y="0"/>
          <a:ext cx="0" cy="0"/>
          <a:chOff x="0" y="0"/>
          <a:chExt cx="0" cy="0"/>
        </a:xfrm>
      </p:grpSpPr>
      <p:sp>
        <p:nvSpPr>
          <p:cNvPr id="3590" name="Google Shape;3590;p23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591" name="Google Shape;3591;p2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592" name="Google Shape;3592;p2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593" name="Google Shape;3593;p2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594" name="Google Shape;3594;p2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95" name="Google Shape;3595;p2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96" name="Google Shape;3596;p23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23" name="Shape 223"/>
        <p:cNvGrpSpPr/>
        <p:nvPr/>
      </p:nvGrpSpPr>
      <p:grpSpPr>
        <a:xfrm>
          <a:off x="0" y="0"/>
          <a:ext cx="0" cy="0"/>
          <a:chOff x="0" y="0"/>
          <a:chExt cx="0" cy="0"/>
        </a:xfrm>
      </p:grpSpPr>
      <p:sp>
        <p:nvSpPr>
          <p:cNvPr id="224" name="Google Shape;224;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5" name="Google Shape;225;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6" name="Google Shape;226;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7" name="Google Shape;227;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8" name="Google Shape;228;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9" name="Google Shape;229;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0" name="Google Shape;230;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1" name="Google Shape;231;p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2" name="Google Shape;232;p24"/>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33" name="Google Shape;233;p24"/>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4" name="Google Shape;234;p24"/>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5" name="Google Shape;235;p24"/>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6" name="Google Shape;236;p24"/>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37" name="Google Shape;237;p24"/>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3597" name="Shape 3597"/>
        <p:cNvGrpSpPr/>
        <p:nvPr/>
      </p:nvGrpSpPr>
      <p:grpSpPr>
        <a:xfrm>
          <a:off x="0" y="0"/>
          <a:ext cx="0" cy="0"/>
          <a:chOff x="0" y="0"/>
          <a:chExt cx="0" cy="0"/>
        </a:xfrm>
      </p:grpSpPr>
      <p:sp>
        <p:nvSpPr>
          <p:cNvPr id="3598" name="Google Shape;3598;p23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599" name="Google Shape;3599;p2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00" name="Google Shape;3600;p2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01" name="Google Shape;3601;p2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02" name="Google Shape;3602;p2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03" name="Google Shape;3603;p23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604" name="Google Shape;3604;p2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05" name="Google Shape;3605;p23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3606" name="Shape 3606"/>
        <p:cNvGrpSpPr/>
        <p:nvPr/>
      </p:nvGrpSpPr>
      <p:grpSpPr>
        <a:xfrm>
          <a:off x="0" y="0"/>
          <a:ext cx="0" cy="0"/>
          <a:chOff x="0" y="0"/>
          <a:chExt cx="0" cy="0"/>
        </a:xfrm>
      </p:grpSpPr>
      <p:sp>
        <p:nvSpPr>
          <p:cNvPr id="3607" name="Google Shape;3607;p23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08" name="Google Shape;3608;p23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09" name="Google Shape;3609;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10" name="Google Shape;3610;p2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11" name="Google Shape;3611;p2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12" name="Google Shape;3612;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13" name="Google Shape;3613;p23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3614" name="Shape 3614"/>
        <p:cNvGrpSpPr/>
        <p:nvPr/>
      </p:nvGrpSpPr>
      <p:grpSpPr>
        <a:xfrm>
          <a:off x="0" y="0"/>
          <a:ext cx="0" cy="0"/>
          <a:chOff x="0" y="0"/>
          <a:chExt cx="0" cy="0"/>
        </a:xfrm>
      </p:grpSpPr>
      <p:sp>
        <p:nvSpPr>
          <p:cNvPr id="3615" name="Google Shape;3615;p23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16" name="Google Shape;3616;p2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17" name="Google Shape;3617;p2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18" name="Google Shape;3618;p23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19" name="Google Shape;3619;p2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20" name="Google Shape;3620;p2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1" name="Google Shape;3621;p23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9">
    <p:spTree>
      <p:nvGrpSpPr>
        <p:cNvPr id="3622" name="Shape 3622"/>
        <p:cNvGrpSpPr/>
        <p:nvPr/>
      </p:nvGrpSpPr>
      <p:grpSpPr>
        <a:xfrm>
          <a:off x="0" y="0"/>
          <a:ext cx="0" cy="0"/>
          <a:chOff x="0" y="0"/>
          <a:chExt cx="0" cy="0"/>
        </a:xfrm>
      </p:grpSpPr>
      <p:sp>
        <p:nvSpPr>
          <p:cNvPr id="3623" name="Google Shape;3623;p23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24" name="Google Shape;3624;p2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25" name="Google Shape;3625;p2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26" name="Google Shape;3626;p2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27" name="Google Shape;3627;p2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28" name="Google Shape;3628;p2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9" name="Google Shape;3629;p23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_3">
    <p:spTree>
      <p:nvGrpSpPr>
        <p:cNvPr id="3630" name="Shape 3630"/>
        <p:cNvGrpSpPr/>
        <p:nvPr/>
      </p:nvGrpSpPr>
      <p:grpSpPr>
        <a:xfrm>
          <a:off x="0" y="0"/>
          <a:ext cx="0" cy="0"/>
          <a:chOff x="0" y="0"/>
          <a:chExt cx="0" cy="0"/>
        </a:xfrm>
      </p:grpSpPr>
      <p:sp>
        <p:nvSpPr>
          <p:cNvPr id="3631" name="Google Shape;3631;p2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3632" name="Google Shape;3632;p23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33" name="Google Shape;3633;p2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634" name="Google Shape;3634;p23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35" name="Google Shape;3635;p2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6" name="Google Shape;3636;p2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37" name="Google Shape;3637;p23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38" name="Google Shape;3638;p2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12_1">
    <p:spTree>
      <p:nvGrpSpPr>
        <p:cNvPr id="3639" name="Shape 3639"/>
        <p:cNvGrpSpPr/>
        <p:nvPr/>
      </p:nvGrpSpPr>
      <p:grpSpPr>
        <a:xfrm>
          <a:off x="0" y="0"/>
          <a:ext cx="0" cy="0"/>
          <a:chOff x="0" y="0"/>
          <a:chExt cx="0" cy="0"/>
        </a:xfrm>
      </p:grpSpPr>
      <p:sp>
        <p:nvSpPr>
          <p:cNvPr id="3640" name="Google Shape;3640;p24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41" name="Google Shape;3641;p2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42" name="Google Shape;3642;p2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43" name="Google Shape;3643;p2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44" name="Google Shape;3644;p2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45" name="Google Shape;3645;p2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46" name="Google Shape;3646;p24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13_1">
    <p:spTree>
      <p:nvGrpSpPr>
        <p:cNvPr id="3647" name="Shape 3647"/>
        <p:cNvGrpSpPr/>
        <p:nvPr/>
      </p:nvGrpSpPr>
      <p:grpSpPr>
        <a:xfrm>
          <a:off x="0" y="0"/>
          <a:ext cx="0" cy="0"/>
          <a:chOff x="0" y="0"/>
          <a:chExt cx="0" cy="0"/>
        </a:xfrm>
      </p:grpSpPr>
      <p:sp>
        <p:nvSpPr>
          <p:cNvPr id="3648" name="Google Shape;3648;p24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49" name="Google Shape;3649;p2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50" name="Google Shape;3650;p2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51" name="Google Shape;3651;p2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52" name="Google Shape;3652;p2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53" name="Google Shape;3653;p2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54" name="Google Shape;3654;p24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3655" name="Shape 3655"/>
        <p:cNvGrpSpPr/>
        <p:nvPr/>
      </p:nvGrpSpPr>
      <p:grpSpPr>
        <a:xfrm>
          <a:off x="0" y="0"/>
          <a:ext cx="0" cy="0"/>
          <a:chOff x="0" y="0"/>
          <a:chExt cx="0" cy="0"/>
        </a:xfrm>
      </p:grpSpPr>
      <p:sp>
        <p:nvSpPr>
          <p:cNvPr id="3656" name="Google Shape;3656;p2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3657" name="Google Shape;3657;p2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58" name="Google Shape;3658;p2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659" name="Google Shape;3659;p24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60" name="Google Shape;3660;p2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61" name="Google Shape;3661;p2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62" name="Google Shape;3662;p2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rgbClr val="EE0000"/>
                </a:solidFill>
              </a:defRPr>
            </a:lvl2pPr>
            <a:lvl3pPr lvl="2" rtl="0" algn="ctr">
              <a:spcBef>
                <a:spcPts val="500"/>
              </a:spcBef>
              <a:spcAft>
                <a:spcPts val="0"/>
              </a:spcAft>
              <a:buNone/>
              <a:defRPr sz="1800">
                <a:solidFill>
                  <a:srgbClr val="EE0000"/>
                </a:solidFill>
              </a:defRPr>
            </a:lvl3pPr>
            <a:lvl4pPr lvl="3" rtl="0" algn="ctr">
              <a:spcBef>
                <a:spcPts val="500"/>
              </a:spcBef>
              <a:spcAft>
                <a:spcPts val="0"/>
              </a:spcAft>
              <a:buNone/>
              <a:defRPr sz="1800">
                <a:solidFill>
                  <a:srgbClr val="EE0000"/>
                </a:solidFill>
              </a:defRPr>
            </a:lvl4pPr>
            <a:lvl5pPr lvl="4" rtl="0" algn="ctr">
              <a:spcBef>
                <a:spcPts val="500"/>
              </a:spcBef>
              <a:spcAft>
                <a:spcPts val="0"/>
              </a:spcAft>
              <a:buNone/>
              <a:defRPr sz="1800">
                <a:solidFill>
                  <a:srgbClr val="EE0000"/>
                </a:solidFill>
              </a:defRPr>
            </a:lvl5pPr>
            <a:lvl6pPr lvl="5" rtl="0" algn="ctr">
              <a:spcBef>
                <a:spcPts val="500"/>
              </a:spcBef>
              <a:spcAft>
                <a:spcPts val="0"/>
              </a:spcAft>
              <a:buNone/>
              <a:defRPr sz="1800">
                <a:solidFill>
                  <a:srgbClr val="EE0000"/>
                </a:solidFill>
              </a:defRPr>
            </a:lvl6pPr>
            <a:lvl7pPr lvl="6" rtl="0" algn="ctr">
              <a:spcBef>
                <a:spcPts val="500"/>
              </a:spcBef>
              <a:spcAft>
                <a:spcPts val="0"/>
              </a:spcAft>
              <a:buNone/>
              <a:defRPr sz="1800">
                <a:solidFill>
                  <a:srgbClr val="EE0000"/>
                </a:solidFill>
              </a:defRPr>
            </a:lvl7pPr>
            <a:lvl8pPr lvl="7" rtl="0" algn="ctr">
              <a:spcBef>
                <a:spcPts val="500"/>
              </a:spcBef>
              <a:spcAft>
                <a:spcPts val="0"/>
              </a:spcAft>
              <a:buNone/>
              <a:defRPr sz="1800">
                <a:solidFill>
                  <a:srgbClr val="EE0000"/>
                </a:solidFill>
              </a:defRPr>
            </a:lvl8pPr>
            <a:lvl9pPr lvl="8" rtl="0" algn="ctr">
              <a:spcBef>
                <a:spcPts val="500"/>
              </a:spcBef>
              <a:spcAft>
                <a:spcPts val="500"/>
              </a:spcAft>
              <a:buNone/>
              <a:defRPr sz="1800">
                <a:solidFill>
                  <a:srgbClr val="EE0000"/>
                </a:solidFill>
              </a:defRPr>
            </a:lvl9pPr>
          </a:lstStyle>
          <a:p/>
        </p:txBody>
      </p:sp>
      <p:sp>
        <p:nvSpPr>
          <p:cNvPr id="3663" name="Google Shape;3663;p24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64" name="Google Shape;3664;p24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665" name="Google Shape;3665;p24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666" name="Google Shape;3666;p242"/>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667" name="Google Shape;3667;p242"/>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68" name="Google Shape;3668;p242"/>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669" name="Google Shape;3669;p242"/>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70" name="Google Shape;3670;p242"/>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671" name="Google Shape;3671;p242"/>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4_1">
    <p:spTree>
      <p:nvGrpSpPr>
        <p:cNvPr id="3672" name="Shape 3672"/>
        <p:cNvGrpSpPr/>
        <p:nvPr/>
      </p:nvGrpSpPr>
      <p:grpSpPr>
        <a:xfrm>
          <a:off x="0" y="0"/>
          <a:ext cx="0" cy="0"/>
          <a:chOff x="0" y="0"/>
          <a:chExt cx="0" cy="0"/>
        </a:xfrm>
      </p:grpSpPr>
      <p:sp>
        <p:nvSpPr>
          <p:cNvPr id="3673" name="Google Shape;3673;p24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674" name="Google Shape;3674;p2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75" name="Google Shape;3675;p243"/>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76" name="Google Shape;3676;p24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77" name="Google Shape;3677;p243"/>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78" name="Google Shape;3678;p243"/>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3679" name="Google Shape;3679;p24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_1">
    <p:spTree>
      <p:nvGrpSpPr>
        <p:cNvPr id="3680" name="Shape 3680"/>
        <p:cNvGrpSpPr/>
        <p:nvPr/>
      </p:nvGrpSpPr>
      <p:grpSpPr>
        <a:xfrm>
          <a:off x="0" y="0"/>
          <a:ext cx="0" cy="0"/>
          <a:chOff x="0" y="0"/>
          <a:chExt cx="0" cy="0"/>
        </a:xfrm>
      </p:grpSpPr>
      <p:sp>
        <p:nvSpPr>
          <p:cNvPr id="3681" name="Google Shape;3681;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82" name="Google Shape;3682;p24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83" name="Google Shape;3683;p2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684" name="Google Shape;3684;p2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85" name="Google Shape;3685;p2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86" name="Google Shape;3686;p2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87" name="Google Shape;3687;p24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88" name="Google Shape;3688;p24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89" name="Google Shape;3689;p244"/>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38" name="Shape 238"/>
        <p:cNvGrpSpPr/>
        <p:nvPr/>
      </p:nvGrpSpPr>
      <p:grpSpPr>
        <a:xfrm>
          <a:off x="0" y="0"/>
          <a:ext cx="0" cy="0"/>
          <a:chOff x="0" y="0"/>
          <a:chExt cx="0" cy="0"/>
        </a:xfrm>
      </p:grpSpPr>
      <p:sp>
        <p:nvSpPr>
          <p:cNvPr id="239" name="Google Shape;239;p25"/>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40" name="Google Shape;240;p25"/>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41" name="Google Shape;241;p25"/>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42" name="Google Shape;242;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3" name="Google Shape;243;p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4" name="Google Shape;244;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 name="Google Shape;245;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 name="Google Shape;246;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7" name="Google Shape;247;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8" name="Google Shape;248;p25"/>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9" name="Google Shape;249;p25"/>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0" name="Google Shape;250;p25"/>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51" name="Google Shape;251;p25"/>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52" name="Google Shape;252;p25"/>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3" name="Google Shape;253;p25"/>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4" name="Google Shape;254;p25"/>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5" name="Google Shape;255;p25"/>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6" name="Google Shape;256;p25"/>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7" name="Google Shape;257;p25"/>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0">
    <p:spTree>
      <p:nvGrpSpPr>
        <p:cNvPr id="3690" name="Shape 3690"/>
        <p:cNvGrpSpPr/>
        <p:nvPr/>
      </p:nvGrpSpPr>
      <p:grpSpPr>
        <a:xfrm>
          <a:off x="0" y="0"/>
          <a:ext cx="0" cy="0"/>
          <a:chOff x="0" y="0"/>
          <a:chExt cx="0" cy="0"/>
        </a:xfrm>
      </p:grpSpPr>
      <p:sp>
        <p:nvSpPr>
          <p:cNvPr id="3691" name="Google Shape;3691;p24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92" name="Google Shape;3692;p2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693" name="Google Shape;3693;p2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94" name="Google Shape;3694;p2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95" name="Google Shape;3695;p2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96" name="Google Shape;3696;p245"/>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2">
    <p:spTree>
      <p:nvGrpSpPr>
        <p:cNvPr id="3697" name="Shape 3697"/>
        <p:cNvGrpSpPr/>
        <p:nvPr/>
      </p:nvGrpSpPr>
      <p:grpSpPr>
        <a:xfrm>
          <a:off x="0" y="0"/>
          <a:ext cx="0" cy="0"/>
          <a:chOff x="0" y="0"/>
          <a:chExt cx="0" cy="0"/>
        </a:xfrm>
      </p:grpSpPr>
      <p:sp>
        <p:nvSpPr>
          <p:cNvPr id="3698" name="Google Shape;3698;p24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699" name="Google Shape;3699;p2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00" name="Google Shape;3700;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01" name="Google Shape;3701;p2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02" name="Google Shape;3702;p2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03" name="Google Shape;3703;p2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04" name="Google Shape;3704;p24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705" name="Shape 3705"/>
        <p:cNvGrpSpPr/>
        <p:nvPr/>
      </p:nvGrpSpPr>
      <p:grpSpPr>
        <a:xfrm>
          <a:off x="0" y="0"/>
          <a:ext cx="0" cy="0"/>
          <a:chOff x="0" y="0"/>
          <a:chExt cx="0" cy="0"/>
        </a:xfrm>
      </p:grpSpPr>
      <p:sp>
        <p:nvSpPr>
          <p:cNvPr id="3706" name="Google Shape;3706;p247"/>
          <p:cNvSpPr txBox="1"/>
          <p:nvPr>
            <p:ph type="title"/>
          </p:nvPr>
        </p:nvSpPr>
        <p:spPr>
          <a:xfrm>
            <a:off x="2438400" y="2975652"/>
            <a:ext cx="8046900" cy="1292700"/>
          </a:xfrm>
          <a:prstGeom prst="rect">
            <a:avLst/>
          </a:prstGeom>
          <a:noFill/>
          <a:ln>
            <a:noFill/>
          </a:ln>
        </p:spPr>
        <p:txBody>
          <a:bodyPr anchorCtr="1" anchor="ctr" bIns="0" lIns="0" spcFirstLastPara="1" rIns="0" wrap="square" tIns="0">
            <a:noAutofit/>
          </a:bodyPr>
          <a:lstStyle>
            <a:lvl1pPr indent="0" lvl="0" marL="0" marR="0" rtl="0" algn="l">
              <a:spcBef>
                <a:spcPts val="0"/>
              </a:spcBef>
              <a:spcAft>
                <a:spcPts val="0"/>
              </a:spcAft>
              <a:buSzPts val="3400"/>
              <a:buNone/>
              <a:defRPr b="0" i="0" sz="2400" u="none" cap="none" strike="noStrike"/>
            </a:lvl1pPr>
            <a:lvl2pPr indent="0" lvl="1" marL="0" marR="0" rtl="0" algn="l">
              <a:spcBef>
                <a:spcPts val="0"/>
              </a:spcBef>
              <a:spcAft>
                <a:spcPts val="0"/>
              </a:spcAft>
              <a:buSzPts val="3400"/>
              <a:buNone/>
              <a:defRPr b="0" i="0" sz="2400" u="none" cap="none" strike="noStrike"/>
            </a:lvl2pPr>
            <a:lvl3pPr indent="0" lvl="2" marL="0" marR="0" rtl="0" algn="l">
              <a:spcBef>
                <a:spcPts val="0"/>
              </a:spcBef>
              <a:spcAft>
                <a:spcPts val="0"/>
              </a:spcAft>
              <a:buSzPts val="3400"/>
              <a:buNone/>
              <a:defRPr b="0" i="0" sz="2400" u="none" cap="none" strike="noStrike"/>
            </a:lvl3pPr>
            <a:lvl4pPr indent="0" lvl="3" marL="0" marR="0" rtl="0" algn="l">
              <a:spcBef>
                <a:spcPts val="0"/>
              </a:spcBef>
              <a:spcAft>
                <a:spcPts val="0"/>
              </a:spcAft>
              <a:buSzPts val="3400"/>
              <a:buNone/>
              <a:defRPr b="0" i="0" sz="2400" u="none" cap="none" strike="noStrike"/>
            </a:lvl4pPr>
            <a:lvl5pPr indent="0" lvl="4" marL="0" marR="0" rtl="0" algn="l">
              <a:spcBef>
                <a:spcPts val="0"/>
              </a:spcBef>
              <a:spcAft>
                <a:spcPts val="0"/>
              </a:spcAft>
              <a:buSzPts val="3400"/>
              <a:buNone/>
              <a:defRPr b="0" i="0" sz="2400" u="none" cap="none" strike="noStrike"/>
            </a:lvl5pPr>
            <a:lvl6pPr indent="0" lvl="5" marL="0" marR="0" rtl="0" algn="l">
              <a:spcBef>
                <a:spcPts val="0"/>
              </a:spcBef>
              <a:spcAft>
                <a:spcPts val="0"/>
              </a:spcAft>
              <a:buSzPts val="3400"/>
              <a:buNone/>
              <a:defRPr b="0" i="0" sz="2400" u="none" cap="none" strike="noStrike"/>
            </a:lvl6pPr>
            <a:lvl7pPr indent="0" lvl="6" marL="0" marR="0" rtl="0" algn="l">
              <a:spcBef>
                <a:spcPts val="0"/>
              </a:spcBef>
              <a:spcAft>
                <a:spcPts val="0"/>
              </a:spcAft>
              <a:buSzPts val="3400"/>
              <a:buNone/>
              <a:defRPr b="0" i="0" sz="2400" u="none" cap="none" strike="noStrike"/>
            </a:lvl7pPr>
            <a:lvl8pPr indent="0" lvl="7" marL="0" marR="0" rtl="0" algn="l">
              <a:spcBef>
                <a:spcPts val="0"/>
              </a:spcBef>
              <a:spcAft>
                <a:spcPts val="0"/>
              </a:spcAft>
              <a:buSzPts val="3400"/>
              <a:buNone/>
              <a:defRPr b="0" i="0" sz="2400" u="none" cap="none" strike="noStrike"/>
            </a:lvl8pPr>
            <a:lvl9pPr indent="0" lvl="8" marL="0" marR="0" rtl="0" algn="l">
              <a:spcBef>
                <a:spcPts val="0"/>
              </a:spcBef>
              <a:spcAft>
                <a:spcPts val="0"/>
              </a:spcAft>
              <a:buSzPts val="3400"/>
              <a:buNone/>
              <a:defRPr b="0" i="0" sz="2400" u="none" cap="none" strike="noStrike"/>
            </a:lvl9pPr>
          </a:lstStyle>
          <a:p/>
        </p:txBody>
      </p:sp>
      <p:sp>
        <p:nvSpPr>
          <p:cNvPr id="3707" name="Google Shape;3707;p247"/>
          <p:cNvSpPr txBox="1"/>
          <p:nvPr>
            <p:ph idx="1" type="body"/>
          </p:nvPr>
        </p:nvSpPr>
        <p:spPr>
          <a:xfrm>
            <a:off x="2438400" y="4341910"/>
            <a:ext cx="8046900" cy="192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600"/>
              <a:buNone/>
              <a:defRPr b="0" i="0" sz="2400" u="none" cap="none" strike="noStrike"/>
            </a:lvl1pPr>
            <a:lvl2pPr indent="-228600" lvl="1" marL="914400" marR="0" rtl="0" algn="l">
              <a:spcBef>
                <a:spcPts val="500"/>
              </a:spcBef>
              <a:spcAft>
                <a:spcPts val="0"/>
              </a:spcAft>
              <a:buSzPts val="1400"/>
              <a:buNone/>
              <a:defRPr b="0" i="0" sz="2400" u="none" cap="none" strike="noStrike"/>
            </a:lvl2pPr>
            <a:lvl3pPr indent="-228600" lvl="2" marL="1371600" marR="0" rtl="0" algn="l">
              <a:spcBef>
                <a:spcPts val="500"/>
              </a:spcBef>
              <a:spcAft>
                <a:spcPts val="0"/>
              </a:spcAft>
              <a:buSzPts val="1400"/>
              <a:buNone/>
              <a:defRPr b="0" i="0" sz="2400" u="none" cap="none" strike="noStrike"/>
            </a:lvl3pPr>
            <a:lvl4pPr indent="-228600" lvl="3" marL="1828800" marR="0" rtl="0" algn="l">
              <a:spcBef>
                <a:spcPts val="500"/>
              </a:spcBef>
              <a:spcAft>
                <a:spcPts val="0"/>
              </a:spcAft>
              <a:buSzPts val="1400"/>
              <a:buNone/>
              <a:defRPr b="0" i="0" sz="2400" u="none" cap="none" strike="noStrike"/>
            </a:lvl4pPr>
            <a:lvl5pPr indent="-228600" lvl="4" marL="2286000" marR="0" rtl="0" algn="l">
              <a:spcBef>
                <a:spcPts val="500"/>
              </a:spcBef>
              <a:spcAft>
                <a:spcPts val="0"/>
              </a:spcAft>
              <a:buSzPts val="1400"/>
              <a:buNone/>
              <a:defRPr b="0" i="0" sz="2400" u="none" cap="none" strike="noStrike"/>
            </a:lvl5pPr>
            <a:lvl6pPr indent="-228600" lvl="5" marL="2743200" marR="0" rtl="0" algn="l">
              <a:spcBef>
                <a:spcPts val="500"/>
              </a:spcBef>
              <a:spcAft>
                <a:spcPts val="0"/>
              </a:spcAft>
              <a:buSzPts val="1400"/>
              <a:buNone/>
              <a:defRPr b="0" i="0" sz="2400" u="none" cap="none" strike="noStrike"/>
            </a:lvl6pPr>
            <a:lvl7pPr indent="-228600" lvl="6" marL="3200400" marR="0" rtl="0" algn="l">
              <a:spcBef>
                <a:spcPts val="500"/>
              </a:spcBef>
              <a:spcAft>
                <a:spcPts val="0"/>
              </a:spcAft>
              <a:buSzPts val="1400"/>
              <a:buNone/>
              <a:defRPr b="0" i="0" sz="2400" u="none" cap="none" strike="noStrike"/>
            </a:lvl7pPr>
            <a:lvl8pPr indent="-228600" lvl="7" marL="3657600" marR="0" rtl="0" algn="l">
              <a:spcBef>
                <a:spcPts val="500"/>
              </a:spcBef>
              <a:spcAft>
                <a:spcPts val="0"/>
              </a:spcAft>
              <a:buSzPts val="1400"/>
              <a:buNone/>
              <a:defRPr b="0" i="0" sz="2400" u="none" cap="none" strike="noStrike"/>
            </a:lvl8pPr>
            <a:lvl9pPr indent="-228600" lvl="8" marL="4114800" marR="0" rtl="0" algn="l">
              <a:spcBef>
                <a:spcPts val="500"/>
              </a:spcBef>
              <a:spcAft>
                <a:spcPts val="500"/>
              </a:spcAft>
              <a:buSzPts val="1400"/>
              <a:buNone/>
              <a:defRPr b="0" i="0" sz="2400" u="none" cap="none" strike="noStrike"/>
            </a:lvl9pPr>
          </a:lstStyle>
          <a:p/>
        </p:txBody>
      </p:sp>
      <p:sp>
        <p:nvSpPr>
          <p:cNvPr id="3708" name="Google Shape;3708;p24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3709" name="Shape 3709"/>
        <p:cNvGrpSpPr/>
        <p:nvPr/>
      </p:nvGrpSpPr>
      <p:grpSpPr>
        <a:xfrm>
          <a:off x="0" y="0"/>
          <a:ext cx="0" cy="0"/>
          <a:chOff x="0" y="0"/>
          <a:chExt cx="0" cy="0"/>
        </a:xfrm>
      </p:grpSpPr>
      <p:sp>
        <p:nvSpPr>
          <p:cNvPr id="3710" name="Google Shape;3710;p248"/>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711" name="Google Shape;3711;p24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712" name="Google Shape;3712;p24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13" name="Google Shape;3713;p24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3714" name="Shape 3714"/>
        <p:cNvGrpSpPr/>
        <p:nvPr/>
      </p:nvGrpSpPr>
      <p:grpSpPr>
        <a:xfrm>
          <a:off x="0" y="0"/>
          <a:ext cx="0" cy="0"/>
          <a:chOff x="0" y="0"/>
          <a:chExt cx="0" cy="0"/>
        </a:xfrm>
      </p:grpSpPr>
      <p:sp>
        <p:nvSpPr>
          <p:cNvPr id="3715" name="Google Shape;3715;p249"/>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716" name="Google Shape;3716;p249"/>
          <p:cNvSpPr txBox="1"/>
          <p:nvPr>
            <p:ph idx="1" type="body"/>
          </p:nvPr>
        </p:nvSpPr>
        <p:spPr>
          <a:xfrm>
            <a:off x="6309800"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3717" name="Google Shape;3717;p24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18" name="Google Shape;3718;p249"/>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_2">
    <p:spTree>
      <p:nvGrpSpPr>
        <p:cNvPr id="3719" name="Shape 3719"/>
        <p:cNvGrpSpPr/>
        <p:nvPr/>
      </p:nvGrpSpPr>
      <p:grpSpPr>
        <a:xfrm>
          <a:off x="0" y="0"/>
          <a:ext cx="0" cy="0"/>
          <a:chOff x="0" y="0"/>
          <a:chExt cx="0" cy="0"/>
        </a:xfrm>
      </p:grpSpPr>
      <p:sp>
        <p:nvSpPr>
          <p:cNvPr id="3720" name="Google Shape;3720;p250"/>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721" name="Google Shape;3721;p250"/>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3722" name="Google Shape;3722;p25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23" name="Google Shape;3723;p250"/>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3724" name="Shape 3724"/>
        <p:cNvGrpSpPr/>
        <p:nvPr/>
      </p:nvGrpSpPr>
      <p:grpSpPr>
        <a:xfrm>
          <a:off x="0" y="0"/>
          <a:ext cx="0" cy="0"/>
          <a:chOff x="0" y="0"/>
          <a:chExt cx="0" cy="0"/>
        </a:xfrm>
      </p:grpSpPr>
      <p:sp>
        <p:nvSpPr>
          <p:cNvPr id="3725" name="Google Shape;3725;p251"/>
          <p:cNvSpPr txBox="1"/>
          <p:nvPr>
            <p:ph idx="12" type="sldNum"/>
          </p:nvPr>
        </p:nvSpPr>
        <p:spPr>
          <a:xfrm>
            <a:off x="137767" y="6311933"/>
            <a:ext cx="441900" cy="392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726" name="Google Shape;3726;p25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727" name="Google Shape;3727;p25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28" name="Google Shape;3728;p251"/>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29" name="Shape 3729"/>
        <p:cNvGrpSpPr/>
        <p:nvPr/>
      </p:nvGrpSpPr>
      <p:grpSpPr>
        <a:xfrm>
          <a:off x="0" y="0"/>
          <a:ext cx="0" cy="0"/>
          <a:chOff x="0" y="0"/>
          <a:chExt cx="0" cy="0"/>
        </a:xfrm>
      </p:grpSpPr>
      <p:sp>
        <p:nvSpPr>
          <p:cNvPr id="3730" name="Google Shape;3730;p25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31" name="Google Shape;3731;p25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500"/>
              </a:spcBef>
              <a:spcAft>
                <a:spcPts val="0"/>
              </a:spcAft>
              <a:buSzPts val="1400"/>
              <a:buChar char="･"/>
              <a:defRPr/>
            </a:lvl7pPr>
            <a:lvl8pPr indent="-317500" lvl="7" marL="3657600" rtl="0">
              <a:spcBef>
                <a:spcPts val="500"/>
              </a:spcBef>
              <a:spcAft>
                <a:spcPts val="0"/>
              </a:spcAft>
              <a:buSzPts val="1400"/>
              <a:buChar char="･"/>
              <a:defRPr/>
            </a:lvl8pPr>
            <a:lvl9pPr indent="-317500" lvl="8" marL="4114800" rtl="0">
              <a:spcBef>
                <a:spcPts val="500"/>
              </a:spcBef>
              <a:spcAft>
                <a:spcPts val="500"/>
              </a:spcAft>
              <a:buSzPts val="1400"/>
              <a:buChar char="･"/>
              <a:defRPr/>
            </a:lvl9pPr>
          </a:lstStyle>
          <a:p/>
        </p:txBody>
      </p:sp>
      <p:sp>
        <p:nvSpPr>
          <p:cNvPr id="3732" name="Google Shape;3732;p252"/>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3733" name="Shape 3733"/>
        <p:cNvGrpSpPr/>
        <p:nvPr/>
      </p:nvGrpSpPr>
      <p:grpSpPr>
        <a:xfrm>
          <a:off x="0" y="0"/>
          <a:ext cx="0" cy="0"/>
          <a:chOff x="0" y="0"/>
          <a:chExt cx="0" cy="0"/>
        </a:xfrm>
      </p:grpSpPr>
      <p:sp>
        <p:nvSpPr>
          <p:cNvPr id="3734" name="Google Shape;3734;p253"/>
          <p:cNvSpPr txBox="1"/>
          <p:nvPr>
            <p:ph type="title"/>
          </p:nvPr>
        </p:nvSpPr>
        <p:spPr>
          <a:xfrm>
            <a:off x="914400" y="2362200"/>
            <a:ext cx="10363200" cy="1371600"/>
          </a:xfrm>
          <a:prstGeom prst="rect">
            <a:avLst/>
          </a:prstGeom>
          <a:noFill/>
          <a:ln>
            <a:noFill/>
          </a:ln>
        </p:spPr>
        <p:txBody>
          <a:bodyPr anchorCtr="0" anchor="ctr" bIns="0" lIns="0" spcFirstLastPara="1" rIns="0" wrap="square" tIns="0">
            <a:noAutofit/>
          </a:bodyPr>
          <a:lstStyle>
            <a:lvl1pPr indent="0" lvl="0" marL="0" marR="0" rtl="0" algn="ctr">
              <a:spcBef>
                <a:spcPts val="0"/>
              </a:spcBef>
              <a:spcAft>
                <a:spcPts val="0"/>
              </a:spcAft>
              <a:buSzPts val="3400"/>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3735" name="Google Shape;3735;p253"/>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3736" name="Google Shape;3736;p253"/>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buNone/>
              <a:defRPr sz="1100">
                <a:solidFill>
                  <a:schemeClr val="dk1"/>
                </a:solidFill>
                <a:latin typeface="Arial"/>
                <a:ea typeface="Arial"/>
                <a:cs typeface="Arial"/>
                <a:sym typeface="Arial"/>
              </a:defRPr>
            </a:lvl1pPr>
            <a:lvl2pPr indent="0" lvl="1" marL="0" marR="0" rtl="0" algn="r">
              <a:spcBef>
                <a:spcPts val="0"/>
              </a:spcBef>
              <a:buNone/>
              <a:defRPr sz="1100">
                <a:solidFill>
                  <a:schemeClr val="dk1"/>
                </a:solidFill>
                <a:latin typeface="Arial"/>
                <a:ea typeface="Arial"/>
                <a:cs typeface="Arial"/>
                <a:sym typeface="Arial"/>
              </a:defRPr>
            </a:lvl2pPr>
            <a:lvl3pPr indent="0" lvl="2" marL="0" marR="0" rtl="0" algn="r">
              <a:spcBef>
                <a:spcPts val="0"/>
              </a:spcBef>
              <a:buNone/>
              <a:defRPr sz="1100">
                <a:solidFill>
                  <a:schemeClr val="dk1"/>
                </a:solidFill>
                <a:latin typeface="Arial"/>
                <a:ea typeface="Arial"/>
                <a:cs typeface="Arial"/>
                <a:sym typeface="Arial"/>
              </a:defRPr>
            </a:lvl3pPr>
            <a:lvl4pPr indent="0" lvl="3" marL="0" marR="0" rtl="0" algn="r">
              <a:spcBef>
                <a:spcPts val="0"/>
              </a:spcBef>
              <a:buNone/>
              <a:defRPr sz="1100">
                <a:solidFill>
                  <a:schemeClr val="dk1"/>
                </a:solidFill>
                <a:latin typeface="Arial"/>
                <a:ea typeface="Arial"/>
                <a:cs typeface="Arial"/>
                <a:sym typeface="Arial"/>
              </a:defRPr>
            </a:lvl4pPr>
            <a:lvl5pPr indent="0" lvl="4" marL="0" marR="0" rtl="0" algn="r">
              <a:spcBef>
                <a:spcPts val="0"/>
              </a:spcBef>
              <a:buNone/>
              <a:defRPr sz="1100">
                <a:solidFill>
                  <a:schemeClr val="dk1"/>
                </a:solidFill>
                <a:latin typeface="Arial"/>
                <a:ea typeface="Arial"/>
                <a:cs typeface="Arial"/>
                <a:sym typeface="Arial"/>
              </a:defRPr>
            </a:lvl5pPr>
            <a:lvl6pPr indent="0" lvl="5" marL="0" marR="0" rtl="0" algn="r">
              <a:spcBef>
                <a:spcPts val="0"/>
              </a:spcBef>
              <a:buNone/>
              <a:defRPr sz="1100">
                <a:solidFill>
                  <a:schemeClr val="dk1"/>
                </a:solidFill>
                <a:latin typeface="Arial"/>
                <a:ea typeface="Arial"/>
                <a:cs typeface="Arial"/>
                <a:sym typeface="Arial"/>
              </a:defRPr>
            </a:lvl6pPr>
            <a:lvl7pPr indent="0" lvl="6" marL="0" marR="0" rtl="0" algn="r">
              <a:spcBef>
                <a:spcPts val="0"/>
              </a:spcBef>
              <a:buNone/>
              <a:defRPr sz="1100">
                <a:solidFill>
                  <a:schemeClr val="dk1"/>
                </a:solidFill>
                <a:latin typeface="Arial"/>
                <a:ea typeface="Arial"/>
                <a:cs typeface="Arial"/>
                <a:sym typeface="Arial"/>
              </a:defRPr>
            </a:lvl7pPr>
            <a:lvl8pPr indent="0" lvl="7" marL="0" marR="0" rtl="0" algn="r">
              <a:spcBef>
                <a:spcPts val="0"/>
              </a:spcBef>
              <a:buNone/>
              <a:defRPr sz="1100">
                <a:solidFill>
                  <a:schemeClr val="dk1"/>
                </a:solidFill>
                <a:latin typeface="Arial"/>
                <a:ea typeface="Arial"/>
                <a:cs typeface="Arial"/>
                <a:sym typeface="Arial"/>
              </a:defRPr>
            </a:lvl8pPr>
            <a:lvl9pPr indent="0" lvl="8" marL="0" marR="0" rtl="0" algn="r">
              <a:spcBef>
                <a:spcPts val="0"/>
              </a:spcBef>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
    <p:spTree>
      <p:nvGrpSpPr>
        <p:cNvPr id="3737" name="Shape 3737"/>
        <p:cNvGrpSpPr/>
        <p:nvPr/>
      </p:nvGrpSpPr>
      <p:grpSpPr>
        <a:xfrm>
          <a:off x="0" y="0"/>
          <a:ext cx="0" cy="0"/>
          <a:chOff x="0" y="0"/>
          <a:chExt cx="0" cy="0"/>
        </a:xfrm>
      </p:grpSpPr>
      <p:sp>
        <p:nvSpPr>
          <p:cNvPr id="3738" name="Google Shape;3738;p254"/>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739" name="Google Shape;3739;p254"/>
          <p:cNvSpPr txBox="1"/>
          <p:nvPr>
            <p:ph idx="1" type="subTitle"/>
          </p:nvPr>
        </p:nvSpPr>
        <p:spPr>
          <a:xfrm>
            <a:off x="11022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740" name="Google Shape;3740;p254"/>
          <p:cNvSpPr txBox="1"/>
          <p:nvPr>
            <p:ph idx="2" type="subTitle"/>
          </p:nvPr>
        </p:nvSpPr>
        <p:spPr>
          <a:xfrm>
            <a:off x="11022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741" name="Google Shape;3741;p254"/>
          <p:cNvSpPr txBox="1"/>
          <p:nvPr>
            <p:ph idx="3" type="subTitle"/>
          </p:nvPr>
        </p:nvSpPr>
        <p:spPr>
          <a:xfrm>
            <a:off x="45888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742" name="Google Shape;3742;p254"/>
          <p:cNvSpPr txBox="1"/>
          <p:nvPr>
            <p:ph idx="4" type="subTitle"/>
          </p:nvPr>
        </p:nvSpPr>
        <p:spPr>
          <a:xfrm>
            <a:off x="45888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743" name="Google Shape;3743;p254"/>
          <p:cNvSpPr txBox="1"/>
          <p:nvPr>
            <p:ph idx="5" type="subTitle"/>
          </p:nvPr>
        </p:nvSpPr>
        <p:spPr>
          <a:xfrm>
            <a:off x="80754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744" name="Google Shape;3744;p254"/>
          <p:cNvSpPr txBox="1"/>
          <p:nvPr>
            <p:ph idx="6" type="subTitle"/>
          </p:nvPr>
        </p:nvSpPr>
        <p:spPr>
          <a:xfrm>
            <a:off x="80754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745" name="Google Shape;3745;p25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46" name="Google Shape;3746;p254"/>
          <p:cNvSpPr txBox="1"/>
          <p:nvPr>
            <p:ph idx="7" type="subTitle"/>
          </p:nvPr>
        </p:nvSpPr>
        <p:spPr>
          <a:xfrm>
            <a:off x="1102200" y="1239700"/>
            <a:ext cx="1007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58" name="Shape 258"/>
        <p:cNvGrpSpPr/>
        <p:nvPr/>
      </p:nvGrpSpPr>
      <p:grpSpPr>
        <a:xfrm>
          <a:off x="0" y="0"/>
          <a:ext cx="0" cy="0"/>
          <a:chOff x="0" y="0"/>
          <a:chExt cx="0" cy="0"/>
        </a:xfrm>
      </p:grpSpPr>
      <p:sp>
        <p:nvSpPr>
          <p:cNvPr id="259" name="Google Shape;259;p26"/>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260" name="Google Shape;260;p26"/>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61" name="Google Shape;261;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2" name="Google Shape;262;p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3" name="Google Shape;263;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4" name="Google Shape;264;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5" name="Google Shape;265;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6" name="Google Shape;266;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7" name="Google Shape;267;p26"/>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8" name="Google Shape;268;p26"/>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9" name="Google Shape;269;p26"/>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70" name="Google Shape;270;p26"/>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71" name="Google Shape;271;p26"/>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2" name="Google Shape;272;p26"/>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3" name="Google Shape;273;p26"/>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4" name="Google Shape;274;p26"/>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_1">
    <p:spTree>
      <p:nvGrpSpPr>
        <p:cNvPr id="3747" name="Shape 3747"/>
        <p:cNvGrpSpPr/>
        <p:nvPr/>
      </p:nvGrpSpPr>
      <p:grpSpPr>
        <a:xfrm>
          <a:off x="0" y="0"/>
          <a:ext cx="0" cy="0"/>
          <a:chOff x="0" y="0"/>
          <a:chExt cx="0" cy="0"/>
        </a:xfrm>
      </p:grpSpPr>
      <p:sp>
        <p:nvSpPr>
          <p:cNvPr id="3748" name="Google Shape;3748;p255"/>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749" name="Google Shape;3749;p25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750" name="Google Shape;3750;p255"/>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751" name="Google Shape;3751;p255"/>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752" name="Google Shape;3752;p2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53" name="Google Shape;3753;p2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54" name="Google Shape;3754;p25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755" name="Google Shape;3755;p255"/>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756" name="Google Shape;3756;p255"/>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757" name="Google Shape;3757;p255"/>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758" name="Google Shape;3758;p255"/>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759" name="Google Shape;3759;p255"/>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760" name="Google Shape;3760;p255"/>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55"/>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3762" name="Shape 3762"/>
        <p:cNvGrpSpPr/>
        <p:nvPr/>
      </p:nvGrpSpPr>
      <p:grpSpPr>
        <a:xfrm>
          <a:off x="0" y="0"/>
          <a:ext cx="0" cy="0"/>
          <a:chOff x="0" y="0"/>
          <a:chExt cx="0" cy="0"/>
        </a:xfrm>
      </p:grpSpPr>
      <p:sp>
        <p:nvSpPr>
          <p:cNvPr id="3763" name="Google Shape;3763;p256"/>
          <p:cNvSpPr/>
          <p:nvPr/>
        </p:nvSpPr>
        <p:spPr>
          <a:xfrm>
            <a:off x="9402734" y="3798966"/>
            <a:ext cx="2789100" cy="2473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764" name="Google Shape;3764;p256"/>
          <p:cNvSpPr/>
          <p:nvPr/>
        </p:nvSpPr>
        <p:spPr>
          <a:xfrm>
            <a:off x="202188" y="6459938"/>
            <a:ext cx="1213200" cy="2121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65" name="Google Shape;3765;p25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
    <p:spTree>
      <p:nvGrpSpPr>
        <p:cNvPr id="3766" name="Shape 3766"/>
        <p:cNvGrpSpPr/>
        <p:nvPr/>
      </p:nvGrpSpPr>
      <p:grpSpPr>
        <a:xfrm>
          <a:off x="0" y="0"/>
          <a:ext cx="0" cy="0"/>
          <a:chOff x="0" y="0"/>
          <a:chExt cx="0" cy="0"/>
        </a:xfrm>
      </p:grpSpPr>
      <p:sp>
        <p:nvSpPr>
          <p:cNvPr id="3767" name="Google Shape;3767;p25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3768" name="Google Shape;3768;p2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769" name="Google Shape;3769;p25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770" name="Google Shape;3770;p2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71" name="Google Shape;3771;p257"/>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3772" name="Google Shape;3772;p2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73" name="Google Shape;3773;p25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774" name="Google Shape;3774;p257"/>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3775" name="Shape 3775"/>
        <p:cNvGrpSpPr/>
        <p:nvPr/>
      </p:nvGrpSpPr>
      <p:grpSpPr>
        <a:xfrm>
          <a:off x="0" y="0"/>
          <a:ext cx="0" cy="0"/>
          <a:chOff x="0" y="0"/>
          <a:chExt cx="0" cy="0"/>
        </a:xfrm>
      </p:grpSpPr>
      <p:sp>
        <p:nvSpPr>
          <p:cNvPr id="3776" name="Google Shape;3776;p258"/>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77" name="Google Shape;3777;p25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778" name="Google Shape;3778;p25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779" name="Google Shape;3779;p25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5">
    <p:spTree>
      <p:nvGrpSpPr>
        <p:cNvPr id="3780" name="Shape 3780"/>
        <p:cNvGrpSpPr/>
        <p:nvPr/>
      </p:nvGrpSpPr>
      <p:grpSpPr>
        <a:xfrm>
          <a:off x="0" y="0"/>
          <a:ext cx="0" cy="0"/>
          <a:chOff x="0" y="0"/>
          <a:chExt cx="0" cy="0"/>
        </a:xfrm>
      </p:grpSpPr>
      <p:sp>
        <p:nvSpPr>
          <p:cNvPr id="3781" name="Google Shape;3781;p259"/>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2" name="Google Shape;3782;p259"/>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2">
    <p:spTree>
      <p:nvGrpSpPr>
        <p:cNvPr id="3783" name="Shape 3783"/>
        <p:cNvGrpSpPr/>
        <p:nvPr/>
      </p:nvGrpSpPr>
      <p:grpSpPr>
        <a:xfrm>
          <a:off x="0" y="0"/>
          <a:ext cx="0" cy="0"/>
          <a:chOff x="0" y="0"/>
          <a:chExt cx="0" cy="0"/>
        </a:xfrm>
      </p:grpSpPr>
      <p:sp>
        <p:nvSpPr>
          <p:cNvPr id="3784" name="Google Shape;3784;p26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785" name="Google Shape;3785;p26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86" name="Google Shape;3786;p2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87" name="Google Shape;3787;p2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88" name="Google Shape;3788;p2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89" name="Google Shape;3789;p2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0" name="Google Shape;3790;p26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3">
    <p:spTree>
      <p:nvGrpSpPr>
        <p:cNvPr id="3791" name="Shape 3791"/>
        <p:cNvGrpSpPr/>
        <p:nvPr/>
      </p:nvGrpSpPr>
      <p:grpSpPr>
        <a:xfrm>
          <a:off x="0" y="0"/>
          <a:ext cx="0" cy="0"/>
          <a:chOff x="0" y="0"/>
          <a:chExt cx="0" cy="0"/>
        </a:xfrm>
      </p:grpSpPr>
      <p:sp>
        <p:nvSpPr>
          <p:cNvPr id="3792" name="Google Shape;3792;p26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3793" name="Google Shape;3793;p2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794" name="Google Shape;3794;p26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795" name="Google Shape;3795;p2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96" name="Google Shape;3796;p261"/>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3797" name="Google Shape;3797;p2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8" name="Google Shape;3798;p26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799" name="Google Shape;3799;p261"/>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_2">
    <p:spTree>
      <p:nvGrpSpPr>
        <p:cNvPr id="3800" name="Shape 3800"/>
        <p:cNvGrpSpPr/>
        <p:nvPr/>
      </p:nvGrpSpPr>
      <p:grpSpPr>
        <a:xfrm>
          <a:off x="0" y="0"/>
          <a:ext cx="0" cy="0"/>
          <a:chOff x="0" y="0"/>
          <a:chExt cx="0" cy="0"/>
        </a:xfrm>
      </p:grpSpPr>
      <p:sp>
        <p:nvSpPr>
          <p:cNvPr id="3801" name="Google Shape;3801;p262"/>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02" name="Google Shape;3802;p262"/>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3803" name="Google Shape;3803;p26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804" name="Google Shape;3804;p262"/>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3805" name="Shape 3805"/>
        <p:cNvGrpSpPr/>
        <p:nvPr/>
      </p:nvGrpSpPr>
      <p:grpSpPr>
        <a:xfrm>
          <a:off x="0" y="0"/>
          <a:ext cx="0" cy="0"/>
          <a:chOff x="0" y="0"/>
          <a:chExt cx="0" cy="0"/>
        </a:xfrm>
      </p:grpSpPr>
      <p:sp>
        <p:nvSpPr>
          <p:cNvPr id="3806" name="Google Shape;3806;p263"/>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07" name="Google Shape;3807;p26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3808" name="Google Shape;3808;p26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809" name="Google Shape;3809;p26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3">
    <p:spTree>
      <p:nvGrpSpPr>
        <p:cNvPr id="3810" name="Shape 3810"/>
        <p:cNvGrpSpPr/>
        <p:nvPr/>
      </p:nvGrpSpPr>
      <p:grpSpPr>
        <a:xfrm>
          <a:off x="0" y="0"/>
          <a:ext cx="0" cy="0"/>
          <a:chOff x="0" y="0"/>
          <a:chExt cx="0" cy="0"/>
        </a:xfrm>
      </p:grpSpPr>
      <p:sp>
        <p:nvSpPr>
          <p:cNvPr id="3811" name="Google Shape;3811;p264"/>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12" name="Google Shape;3812;p264"/>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3813" name="Google Shape;3813;p26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b="0">
                <a:solidFill>
                  <a:schemeClr val="dk1"/>
                </a:solidFill>
              </a:defRPr>
            </a:lvl2pPr>
            <a:lvl3pPr lvl="2" rtl="0">
              <a:spcBef>
                <a:spcPts val="0"/>
              </a:spcBef>
              <a:spcAft>
                <a:spcPts val="0"/>
              </a:spcAft>
              <a:buClr>
                <a:schemeClr val="dk1"/>
              </a:buClr>
              <a:buSzPts val="3400"/>
              <a:buNone/>
              <a:defRPr b="0">
                <a:solidFill>
                  <a:schemeClr val="dk1"/>
                </a:solidFill>
              </a:defRPr>
            </a:lvl3pPr>
            <a:lvl4pPr lvl="3" rtl="0">
              <a:spcBef>
                <a:spcPts val="0"/>
              </a:spcBef>
              <a:spcAft>
                <a:spcPts val="0"/>
              </a:spcAft>
              <a:buClr>
                <a:schemeClr val="dk1"/>
              </a:buClr>
              <a:buSzPts val="3400"/>
              <a:buNone/>
              <a:defRPr b="0">
                <a:solidFill>
                  <a:schemeClr val="dk1"/>
                </a:solidFill>
              </a:defRPr>
            </a:lvl4pPr>
            <a:lvl5pPr lvl="4" rtl="0">
              <a:spcBef>
                <a:spcPts val="0"/>
              </a:spcBef>
              <a:spcAft>
                <a:spcPts val="0"/>
              </a:spcAft>
              <a:buClr>
                <a:schemeClr val="dk1"/>
              </a:buClr>
              <a:buSzPts val="3400"/>
              <a:buNone/>
              <a:defRPr b="0">
                <a:solidFill>
                  <a:schemeClr val="dk1"/>
                </a:solidFill>
              </a:defRPr>
            </a:lvl5pPr>
            <a:lvl6pPr lvl="5" rtl="0">
              <a:spcBef>
                <a:spcPts val="0"/>
              </a:spcBef>
              <a:spcAft>
                <a:spcPts val="0"/>
              </a:spcAft>
              <a:buClr>
                <a:schemeClr val="dk1"/>
              </a:buClr>
              <a:buSzPts val="3400"/>
              <a:buNone/>
              <a:defRPr b="0">
                <a:solidFill>
                  <a:schemeClr val="dk1"/>
                </a:solidFill>
              </a:defRPr>
            </a:lvl6pPr>
            <a:lvl7pPr lvl="6" rtl="0">
              <a:spcBef>
                <a:spcPts val="0"/>
              </a:spcBef>
              <a:spcAft>
                <a:spcPts val="0"/>
              </a:spcAft>
              <a:buClr>
                <a:schemeClr val="dk1"/>
              </a:buClr>
              <a:buSzPts val="3400"/>
              <a:buNone/>
              <a:defRPr b="0">
                <a:solidFill>
                  <a:schemeClr val="dk1"/>
                </a:solidFill>
              </a:defRPr>
            </a:lvl7pPr>
            <a:lvl8pPr lvl="7" rtl="0">
              <a:spcBef>
                <a:spcPts val="0"/>
              </a:spcBef>
              <a:spcAft>
                <a:spcPts val="0"/>
              </a:spcAft>
              <a:buClr>
                <a:schemeClr val="dk1"/>
              </a:buClr>
              <a:buSzPts val="3400"/>
              <a:buNone/>
              <a:defRPr b="0">
                <a:solidFill>
                  <a:schemeClr val="dk1"/>
                </a:solidFill>
              </a:defRPr>
            </a:lvl8pPr>
            <a:lvl9pPr lvl="8" rtl="0">
              <a:spcBef>
                <a:spcPts val="0"/>
              </a:spcBef>
              <a:spcAft>
                <a:spcPts val="0"/>
              </a:spcAft>
              <a:buClr>
                <a:schemeClr val="dk1"/>
              </a:buClr>
              <a:buSzPts val="3400"/>
              <a:buNone/>
              <a:defRPr b="0">
                <a:solidFill>
                  <a:schemeClr val="dk1"/>
                </a:solidFill>
              </a:defRPr>
            </a:lvl9pPr>
          </a:lstStyle>
          <a:p/>
        </p:txBody>
      </p:sp>
      <p:sp>
        <p:nvSpPr>
          <p:cNvPr id="3814" name="Google Shape;3814;p264"/>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75" name="Shape 275"/>
        <p:cNvGrpSpPr/>
        <p:nvPr/>
      </p:nvGrpSpPr>
      <p:grpSpPr>
        <a:xfrm>
          <a:off x="0" y="0"/>
          <a:ext cx="0" cy="0"/>
          <a:chOff x="0" y="0"/>
          <a:chExt cx="0" cy="0"/>
        </a:xfrm>
      </p:grpSpPr>
      <p:sp>
        <p:nvSpPr>
          <p:cNvPr id="276" name="Google Shape;276;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7" name="Google Shape;277;p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8" name="Google Shape;278;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9" name="Google Shape;279;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0" name="Google Shape;280;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1" name="Google Shape;281;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2" name="Google Shape;282;p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3" name="Google Shape;283;p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4" name="Google Shape;284;p27"/>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85" name="Google Shape;285;p2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86" name="Google Shape;286;p27"/>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7" name="Google Shape;287;p27"/>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8" name="Google Shape;288;p27"/>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 name="Google Shape;289;p27"/>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1">
  <p:cSld name="CUSTOM_3_3">
    <p:spTree>
      <p:nvGrpSpPr>
        <p:cNvPr id="3815" name="Shape 3815"/>
        <p:cNvGrpSpPr/>
        <p:nvPr/>
      </p:nvGrpSpPr>
      <p:grpSpPr>
        <a:xfrm>
          <a:off x="0" y="0"/>
          <a:ext cx="0" cy="0"/>
          <a:chOff x="0" y="0"/>
          <a:chExt cx="0" cy="0"/>
        </a:xfrm>
      </p:grpSpPr>
      <p:sp>
        <p:nvSpPr>
          <p:cNvPr id="3816" name="Google Shape;3816;p265"/>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17" name="Google Shape;3817;p265"/>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3818" name="Google Shape;3818;p26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819" name="Google Shape;3819;p265"/>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text only">
    <p:spTree>
      <p:nvGrpSpPr>
        <p:cNvPr id="3820" name="Shape 3820"/>
        <p:cNvGrpSpPr/>
        <p:nvPr/>
      </p:nvGrpSpPr>
      <p:grpSpPr>
        <a:xfrm>
          <a:off x="0" y="0"/>
          <a:ext cx="0" cy="0"/>
          <a:chOff x="0" y="0"/>
          <a:chExt cx="0" cy="0"/>
        </a:xfrm>
      </p:grpSpPr>
      <p:sp>
        <p:nvSpPr>
          <p:cNvPr id="3821" name="Google Shape;3821;p266"/>
          <p:cNvSpPr txBox="1"/>
          <p:nvPr>
            <p:ph idx="1" type="body"/>
          </p:nvPr>
        </p:nvSpPr>
        <p:spPr>
          <a:xfrm>
            <a:off x="914400" y="1397000"/>
            <a:ext cx="10363200" cy="381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822" name="Google Shape;3822;p266"/>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3823" name="Google Shape;3823;p266"/>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spcAft>
                <a:spcPts val="0"/>
              </a:spcAft>
              <a:buNone/>
              <a:defRPr sz="1100">
                <a:solidFill>
                  <a:schemeClr val="dk1"/>
                </a:solidFill>
                <a:latin typeface="Arial"/>
                <a:ea typeface="Arial"/>
                <a:cs typeface="Arial"/>
                <a:sym typeface="Arial"/>
              </a:defRPr>
            </a:lvl1pPr>
            <a:lvl2pPr indent="0" lvl="1" marL="0" marR="0" rtl="0" algn="r">
              <a:spcBef>
                <a:spcPts val="0"/>
              </a:spcBef>
              <a:spcAft>
                <a:spcPts val="0"/>
              </a:spcAft>
              <a:buNone/>
              <a:defRPr sz="1100">
                <a:solidFill>
                  <a:schemeClr val="dk1"/>
                </a:solidFill>
                <a:latin typeface="Arial"/>
                <a:ea typeface="Arial"/>
                <a:cs typeface="Arial"/>
                <a:sym typeface="Arial"/>
              </a:defRPr>
            </a:lvl2pPr>
            <a:lvl3pPr indent="0" lvl="2" marL="0" marR="0" rtl="0" algn="r">
              <a:spcBef>
                <a:spcPts val="0"/>
              </a:spcBef>
              <a:spcAft>
                <a:spcPts val="0"/>
              </a:spcAft>
              <a:buNone/>
              <a:defRPr sz="1100">
                <a:solidFill>
                  <a:schemeClr val="dk1"/>
                </a:solidFill>
                <a:latin typeface="Arial"/>
                <a:ea typeface="Arial"/>
                <a:cs typeface="Arial"/>
                <a:sym typeface="Arial"/>
              </a:defRPr>
            </a:lvl3pPr>
            <a:lvl4pPr indent="0" lvl="3" marL="0" marR="0" rtl="0" algn="r">
              <a:spcBef>
                <a:spcPts val="0"/>
              </a:spcBef>
              <a:spcAft>
                <a:spcPts val="0"/>
              </a:spcAft>
              <a:buNone/>
              <a:defRPr sz="1100">
                <a:solidFill>
                  <a:schemeClr val="dk1"/>
                </a:solidFill>
                <a:latin typeface="Arial"/>
                <a:ea typeface="Arial"/>
                <a:cs typeface="Arial"/>
                <a:sym typeface="Arial"/>
              </a:defRPr>
            </a:lvl4pPr>
            <a:lvl5pPr indent="0" lvl="4" marL="0" marR="0" rtl="0" algn="r">
              <a:spcBef>
                <a:spcPts val="0"/>
              </a:spcBef>
              <a:spcAft>
                <a:spcPts val="0"/>
              </a:spcAft>
              <a:buNone/>
              <a:defRPr sz="1100">
                <a:solidFill>
                  <a:schemeClr val="dk1"/>
                </a:solidFill>
                <a:latin typeface="Arial"/>
                <a:ea typeface="Arial"/>
                <a:cs typeface="Arial"/>
                <a:sym typeface="Arial"/>
              </a:defRPr>
            </a:lvl5pPr>
            <a:lvl6pPr indent="0" lvl="5" marL="0" marR="0" rtl="0" algn="r">
              <a:spcBef>
                <a:spcPts val="0"/>
              </a:spcBef>
              <a:spcAft>
                <a:spcPts val="0"/>
              </a:spcAft>
              <a:buNone/>
              <a:defRPr sz="1100">
                <a:solidFill>
                  <a:schemeClr val="dk1"/>
                </a:solidFill>
                <a:latin typeface="Arial"/>
                <a:ea typeface="Arial"/>
                <a:cs typeface="Arial"/>
                <a:sym typeface="Arial"/>
              </a:defRPr>
            </a:lvl6pPr>
            <a:lvl7pPr indent="0" lvl="6" marL="0" marR="0" rtl="0" algn="r">
              <a:spcBef>
                <a:spcPts val="0"/>
              </a:spcBef>
              <a:spcAft>
                <a:spcPts val="0"/>
              </a:spcAft>
              <a:buNone/>
              <a:defRPr sz="1100">
                <a:solidFill>
                  <a:schemeClr val="dk1"/>
                </a:solidFill>
                <a:latin typeface="Arial"/>
                <a:ea typeface="Arial"/>
                <a:cs typeface="Arial"/>
                <a:sym typeface="Arial"/>
              </a:defRPr>
            </a:lvl7pPr>
            <a:lvl8pPr indent="0" lvl="7" marL="0" marR="0" rtl="0" algn="r">
              <a:spcBef>
                <a:spcPts val="0"/>
              </a:spcBef>
              <a:spcAft>
                <a:spcPts val="0"/>
              </a:spcAft>
              <a:buNone/>
              <a:defRPr sz="1100">
                <a:solidFill>
                  <a:schemeClr val="dk1"/>
                </a:solidFill>
                <a:latin typeface="Arial"/>
                <a:ea typeface="Arial"/>
                <a:cs typeface="Arial"/>
                <a:sym typeface="Arial"/>
              </a:defRPr>
            </a:lvl8pPr>
            <a:lvl9pPr indent="0" lvl="8" marL="0" marR="0" rtl="0" algn="r">
              <a:spcBef>
                <a:spcPts val="0"/>
              </a:spcBef>
              <a:spcAft>
                <a:spcPts val="0"/>
              </a:spcAft>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24" name="Google Shape;3824;p266"/>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3400"/>
              <a:buNone/>
              <a:defRPr b="0" i="0" sz="37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3825" name="Google Shape;3825;p266"/>
          <p:cNvSpPr txBox="1"/>
          <p:nvPr>
            <p:ph idx="2" type="body"/>
          </p:nvPr>
        </p:nvSpPr>
        <p:spPr>
          <a:xfrm>
            <a:off x="914400" y="2209800"/>
            <a:ext cx="10363200" cy="9903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40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3826" name="Google Shape;3826;p266"/>
          <p:cNvSpPr txBox="1"/>
          <p:nvPr>
            <p:ph idx="3" type="body"/>
          </p:nvPr>
        </p:nvSpPr>
        <p:spPr>
          <a:xfrm>
            <a:off x="914400" y="3429000"/>
            <a:ext cx="10363200" cy="2438400"/>
          </a:xfrm>
          <a:prstGeom prst="rect">
            <a:avLst/>
          </a:prstGeom>
          <a:noFill/>
          <a:ln>
            <a:noFill/>
          </a:ln>
        </p:spPr>
        <p:txBody>
          <a:bodyPr anchorCtr="0" anchor="t" bIns="0" lIns="0" spcFirstLastPara="1" rIns="0" wrap="square" tIns="0">
            <a:noAutofit/>
          </a:bodyPr>
          <a:lstStyle>
            <a:lvl1pPr indent="-330200" lvl="0" marL="4572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4pPr>
            <a:lvl5pPr indent="-330200" lvl="4" marL="22860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_2">
    <p:spTree>
      <p:nvGrpSpPr>
        <p:cNvPr id="3827" name="Shape 3827"/>
        <p:cNvGrpSpPr/>
        <p:nvPr/>
      </p:nvGrpSpPr>
      <p:grpSpPr>
        <a:xfrm>
          <a:off x="0" y="0"/>
          <a:ext cx="0" cy="0"/>
          <a:chOff x="0" y="0"/>
          <a:chExt cx="0" cy="0"/>
        </a:xfrm>
      </p:grpSpPr>
      <p:sp>
        <p:nvSpPr>
          <p:cNvPr id="3828" name="Google Shape;3828;p267"/>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29" name="Google Shape;3829;p267"/>
          <p:cNvSpPr txBox="1"/>
          <p:nvPr>
            <p:ph idx="1" type="subTitle"/>
          </p:nvPr>
        </p:nvSpPr>
        <p:spPr>
          <a:xfrm>
            <a:off x="6624633"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3830" name="Google Shape;3830;p267"/>
          <p:cNvSpPr txBox="1"/>
          <p:nvPr>
            <p:ph idx="2" type="body"/>
          </p:nvPr>
        </p:nvSpPr>
        <p:spPr>
          <a:xfrm>
            <a:off x="6624467"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3831" name="Google Shape;3831;p267"/>
          <p:cNvSpPr txBox="1"/>
          <p:nvPr>
            <p:ph idx="3" type="subTitle"/>
          </p:nvPr>
        </p:nvSpPr>
        <p:spPr>
          <a:xfrm>
            <a:off x="1102200"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3832" name="Google Shape;3832;p267"/>
          <p:cNvSpPr txBox="1"/>
          <p:nvPr>
            <p:ph idx="4" type="body"/>
          </p:nvPr>
        </p:nvSpPr>
        <p:spPr>
          <a:xfrm>
            <a:off x="1102033"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3833" name="Google Shape;3833;p26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834" name="Google Shape;3834;p267"/>
          <p:cNvSpPr txBox="1"/>
          <p:nvPr>
            <p:ph idx="5"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4_2_4">
    <p:spTree>
      <p:nvGrpSpPr>
        <p:cNvPr id="3835" name="Shape 3835"/>
        <p:cNvGrpSpPr/>
        <p:nvPr/>
      </p:nvGrpSpPr>
      <p:grpSpPr>
        <a:xfrm>
          <a:off x="0" y="0"/>
          <a:ext cx="0" cy="0"/>
          <a:chOff x="0" y="0"/>
          <a:chExt cx="0" cy="0"/>
        </a:xfrm>
      </p:grpSpPr>
      <p:sp>
        <p:nvSpPr>
          <p:cNvPr id="3836" name="Google Shape;3836;p268"/>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37" name="Google Shape;3837;p2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38" name="Google Shape;3838;p2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39" name="Google Shape;3839;p2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40" name="Google Shape;3840;p2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1" name="Google Shape;3841;p2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42" name="Google Shape;3842;p26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843" name="Google Shape;3843;p268"/>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17500" lvl="3" marL="1828800" rtl="0">
              <a:lnSpc>
                <a:spcPct val="115000"/>
              </a:lnSpc>
              <a:spcBef>
                <a:spcPts val="1100"/>
              </a:spcBef>
              <a:spcAft>
                <a:spcPts val="0"/>
              </a:spcAft>
              <a:buSzPts val="14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3">
    <p:spTree>
      <p:nvGrpSpPr>
        <p:cNvPr id="3844" name="Shape 3844"/>
        <p:cNvGrpSpPr/>
        <p:nvPr/>
      </p:nvGrpSpPr>
      <p:grpSpPr>
        <a:xfrm>
          <a:off x="0" y="0"/>
          <a:ext cx="0" cy="0"/>
          <a:chOff x="0" y="0"/>
          <a:chExt cx="0" cy="0"/>
        </a:xfrm>
      </p:grpSpPr>
      <p:cxnSp>
        <p:nvCxnSpPr>
          <p:cNvPr id="3845" name="Google Shape;3845;p2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46" name="Google Shape;3846;p2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47" name="Google Shape;3847;p2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48" name="Google Shape;3848;p2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49" name="Google Shape;3849;p2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850" name="Google Shape;3850;p26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851" name="Google Shape;3851;p26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852" name="Google Shape;3852;p269"/>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53" name="Google Shape;3853;p269"/>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854" name="Google Shape;3854;p269"/>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55" name="Google Shape;3855;p269"/>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856" name="Google Shape;3856;p269"/>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857" name="Google Shape;3857;p269"/>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858" name="Google Shape;3858;p26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59" name="Google Shape;3859;p2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860" name="Google Shape;3860;p26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1">
  <p:cSld name="CUSTOM_4_2_3_2">
    <p:spTree>
      <p:nvGrpSpPr>
        <p:cNvPr id="3861" name="Shape 3861"/>
        <p:cNvGrpSpPr/>
        <p:nvPr/>
      </p:nvGrpSpPr>
      <p:grpSpPr>
        <a:xfrm>
          <a:off x="0" y="0"/>
          <a:ext cx="0" cy="0"/>
          <a:chOff x="0" y="0"/>
          <a:chExt cx="0" cy="0"/>
        </a:xfrm>
      </p:grpSpPr>
      <p:sp>
        <p:nvSpPr>
          <p:cNvPr id="3862" name="Google Shape;3862;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63" name="Google Shape;3863;p2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864" name="Google Shape;3864;p2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65" name="Google Shape;3865;p2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66" name="Google Shape;3866;p2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7" name="Google Shape;3867;p2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68" name="Google Shape;3868;p2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869" name="Google Shape;3869;p2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70" name="Google Shape;3870;p27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1">
  <p:cSld name="CUSTOM_4_13_1_2">
    <p:spTree>
      <p:nvGrpSpPr>
        <p:cNvPr id="3871" name="Shape 3871"/>
        <p:cNvGrpSpPr/>
        <p:nvPr/>
      </p:nvGrpSpPr>
      <p:grpSpPr>
        <a:xfrm>
          <a:off x="0" y="0"/>
          <a:ext cx="0" cy="0"/>
          <a:chOff x="0" y="0"/>
          <a:chExt cx="0" cy="0"/>
        </a:xfrm>
      </p:grpSpPr>
      <p:sp>
        <p:nvSpPr>
          <p:cNvPr id="3872" name="Google Shape;3872;p271"/>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873" name="Google Shape;3873;p2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874" name="Google Shape;3874;p271"/>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875" name="Google Shape;3875;p271"/>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876" name="Google Shape;3876;p2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77" name="Google Shape;3877;p2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78" name="Google Shape;3878;p2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879" name="Google Shape;3879;p271"/>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880" name="Google Shape;3880;p271"/>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881" name="Google Shape;3881;p271"/>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882" name="Google Shape;3882;p271"/>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883" name="Google Shape;3883;p271"/>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884" name="Google Shape;3884;p271"/>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71"/>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3886" name="Shape 3886"/>
        <p:cNvGrpSpPr/>
        <p:nvPr/>
      </p:nvGrpSpPr>
      <p:grpSpPr>
        <a:xfrm>
          <a:off x="0" y="0"/>
          <a:ext cx="0" cy="0"/>
          <a:chOff x="0" y="0"/>
          <a:chExt cx="0" cy="0"/>
        </a:xfrm>
      </p:grpSpPr>
      <p:sp>
        <p:nvSpPr>
          <p:cNvPr id="3887" name="Google Shape;3887;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88" name="Google Shape;3888;p272"/>
          <p:cNvSpPr txBox="1"/>
          <p:nvPr>
            <p:ph type="title"/>
          </p:nvPr>
        </p:nvSpPr>
        <p:spPr>
          <a:xfrm>
            <a:off x="885050" y="1100350"/>
            <a:ext cx="10422000" cy="55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2pPr>
            <a:lvl3pPr lvl="2"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3pPr>
            <a:lvl4pPr lvl="3"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4pPr>
            <a:lvl5pPr lvl="4"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5pPr>
            <a:lvl6pPr lvl="5"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6pPr>
            <a:lvl7pPr lvl="6"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7pPr>
            <a:lvl8pPr lvl="7"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8pPr>
            <a:lvl9pPr lvl="8"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9pPr>
          </a:lstStyle>
          <a:p/>
        </p:txBody>
      </p:sp>
      <p:cxnSp>
        <p:nvCxnSpPr>
          <p:cNvPr id="3889" name="Google Shape;3889;p2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90" name="Google Shape;3890;p2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891" name="Google Shape;3891;p2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2" name="Google Shape;3892;p2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93" name="Google Shape;3893;p272"/>
          <p:cNvSpPr txBox="1"/>
          <p:nvPr>
            <p:ph idx="2" type="subTitle"/>
          </p:nvPr>
        </p:nvSpPr>
        <p:spPr>
          <a:xfrm>
            <a:off x="885125" y="1653550"/>
            <a:ext cx="10422000" cy="456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1800">
                <a:solidFill>
                  <a:schemeClr val="accent1"/>
                </a:solidFill>
              </a:defRPr>
            </a:lvl1pPr>
            <a:lvl2pPr lvl="1" rtl="0" algn="ctr">
              <a:lnSpc>
                <a:spcPct val="100000"/>
              </a:lnSpc>
              <a:spcBef>
                <a:spcPts val="0"/>
              </a:spcBef>
              <a:spcAft>
                <a:spcPts val="0"/>
              </a:spcAft>
              <a:buNone/>
              <a:defRPr sz="1800">
                <a:solidFill>
                  <a:schemeClr val="accent1"/>
                </a:solidFill>
              </a:defRPr>
            </a:lvl2pPr>
            <a:lvl3pPr lvl="2" rtl="0" algn="ctr">
              <a:lnSpc>
                <a:spcPct val="100000"/>
              </a:lnSpc>
              <a:spcBef>
                <a:spcPts val="0"/>
              </a:spcBef>
              <a:spcAft>
                <a:spcPts val="0"/>
              </a:spcAft>
              <a:buNone/>
              <a:defRPr sz="1800">
                <a:solidFill>
                  <a:schemeClr val="accent1"/>
                </a:solidFill>
              </a:defRPr>
            </a:lvl3pPr>
            <a:lvl4pPr lvl="3" rtl="0" algn="ctr">
              <a:lnSpc>
                <a:spcPct val="100000"/>
              </a:lnSpc>
              <a:spcBef>
                <a:spcPts val="0"/>
              </a:spcBef>
              <a:spcAft>
                <a:spcPts val="0"/>
              </a:spcAft>
              <a:buNone/>
              <a:defRPr sz="1800">
                <a:solidFill>
                  <a:schemeClr val="accent1"/>
                </a:solidFill>
              </a:defRPr>
            </a:lvl4pPr>
            <a:lvl5pPr lvl="4" rtl="0" algn="ctr">
              <a:lnSpc>
                <a:spcPct val="100000"/>
              </a:lnSpc>
              <a:spcBef>
                <a:spcPts val="0"/>
              </a:spcBef>
              <a:spcAft>
                <a:spcPts val="0"/>
              </a:spcAft>
              <a:buNone/>
              <a:defRPr sz="1800">
                <a:solidFill>
                  <a:schemeClr val="accent1"/>
                </a:solidFill>
              </a:defRPr>
            </a:lvl5pPr>
            <a:lvl6pPr lvl="5" rtl="0" algn="ctr">
              <a:lnSpc>
                <a:spcPct val="100000"/>
              </a:lnSpc>
              <a:spcBef>
                <a:spcPts val="0"/>
              </a:spcBef>
              <a:spcAft>
                <a:spcPts val="0"/>
              </a:spcAft>
              <a:buNone/>
              <a:defRPr sz="1800">
                <a:solidFill>
                  <a:schemeClr val="accent1"/>
                </a:solidFill>
              </a:defRPr>
            </a:lvl6pPr>
            <a:lvl7pPr lvl="6" rtl="0" algn="ctr">
              <a:lnSpc>
                <a:spcPct val="100000"/>
              </a:lnSpc>
              <a:spcBef>
                <a:spcPts val="0"/>
              </a:spcBef>
              <a:spcAft>
                <a:spcPts val="0"/>
              </a:spcAft>
              <a:buNone/>
              <a:defRPr sz="1800">
                <a:solidFill>
                  <a:schemeClr val="accent1"/>
                </a:solidFill>
              </a:defRPr>
            </a:lvl7pPr>
            <a:lvl8pPr lvl="7" rtl="0" algn="ctr">
              <a:lnSpc>
                <a:spcPct val="100000"/>
              </a:lnSpc>
              <a:spcBef>
                <a:spcPts val="0"/>
              </a:spcBef>
              <a:spcAft>
                <a:spcPts val="0"/>
              </a:spcAft>
              <a:buNone/>
              <a:defRPr sz="1800">
                <a:solidFill>
                  <a:schemeClr val="accent1"/>
                </a:solidFill>
              </a:defRPr>
            </a:lvl8pPr>
            <a:lvl9pPr lvl="8" rtl="0" algn="ctr">
              <a:lnSpc>
                <a:spcPct val="100000"/>
              </a:lnSpc>
              <a:spcBef>
                <a:spcPts val="0"/>
              </a:spcBef>
              <a:spcAft>
                <a:spcPts val="0"/>
              </a:spcAft>
              <a:buNone/>
              <a:defRPr sz="1800">
                <a:solidFill>
                  <a:schemeClr val="accent1"/>
                </a:solidFill>
              </a:defRPr>
            </a:lvl9pPr>
          </a:lstStyle>
          <a:p/>
        </p:txBody>
      </p:sp>
      <p:sp>
        <p:nvSpPr>
          <p:cNvPr id="3894" name="Google Shape;3894;p27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4">
    <p:spTree>
      <p:nvGrpSpPr>
        <p:cNvPr id="3895" name="Shape 3895"/>
        <p:cNvGrpSpPr/>
        <p:nvPr/>
      </p:nvGrpSpPr>
      <p:grpSpPr>
        <a:xfrm>
          <a:off x="0" y="0"/>
          <a:ext cx="0" cy="0"/>
          <a:chOff x="0" y="0"/>
          <a:chExt cx="0" cy="0"/>
        </a:xfrm>
      </p:grpSpPr>
      <p:sp>
        <p:nvSpPr>
          <p:cNvPr id="3896" name="Google Shape;3896;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97" name="Google Shape;3897;p273"/>
          <p:cNvSpPr txBox="1"/>
          <p:nvPr>
            <p:ph type="title"/>
          </p:nvPr>
        </p:nvSpPr>
        <p:spPr>
          <a:xfrm>
            <a:off x="885050" y="1100350"/>
            <a:ext cx="10422000" cy="55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2pPr>
            <a:lvl3pPr lvl="2"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3pPr>
            <a:lvl4pPr lvl="3"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4pPr>
            <a:lvl5pPr lvl="4"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5pPr>
            <a:lvl6pPr lvl="5"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6pPr>
            <a:lvl7pPr lvl="6"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7pPr>
            <a:lvl8pPr lvl="7"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8pPr>
            <a:lvl9pPr lvl="8"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9pPr>
          </a:lstStyle>
          <a:p/>
        </p:txBody>
      </p:sp>
      <p:cxnSp>
        <p:nvCxnSpPr>
          <p:cNvPr id="3898" name="Google Shape;3898;p2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99" name="Google Shape;3899;p2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00" name="Google Shape;3900;p2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01" name="Google Shape;3901;p2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02" name="Google Shape;3902;p273"/>
          <p:cNvSpPr txBox="1"/>
          <p:nvPr>
            <p:ph idx="2" type="subTitle"/>
          </p:nvPr>
        </p:nvSpPr>
        <p:spPr>
          <a:xfrm>
            <a:off x="885125" y="1653550"/>
            <a:ext cx="10422000" cy="456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1800">
                <a:solidFill>
                  <a:schemeClr val="accent1"/>
                </a:solidFill>
              </a:defRPr>
            </a:lvl1pPr>
            <a:lvl2pPr lvl="1" rtl="0" algn="ctr">
              <a:lnSpc>
                <a:spcPct val="100000"/>
              </a:lnSpc>
              <a:spcBef>
                <a:spcPts val="0"/>
              </a:spcBef>
              <a:spcAft>
                <a:spcPts val="0"/>
              </a:spcAft>
              <a:buNone/>
              <a:defRPr sz="1800">
                <a:solidFill>
                  <a:schemeClr val="accent1"/>
                </a:solidFill>
              </a:defRPr>
            </a:lvl2pPr>
            <a:lvl3pPr lvl="2" rtl="0" algn="ctr">
              <a:lnSpc>
                <a:spcPct val="100000"/>
              </a:lnSpc>
              <a:spcBef>
                <a:spcPts val="0"/>
              </a:spcBef>
              <a:spcAft>
                <a:spcPts val="0"/>
              </a:spcAft>
              <a:buNone/>
              <a:defRPr sz="1800">
                <a:solidFill>
                  <a:schemeClr val="accent1"/>
                </a:solidFill>
              </a:defRPr>
            </a:lvl3pPr>
            <a:lvl4pPr lvl="3" rtl="0" algn="ctr">
              <a:lnSpc>
                <a:spcPct val="100000"/>
              </a:lnSpc>
              <a:spcBef>
                <a:spcPts val="0"/>
              </a:spcBef>
              <a:spcAft>
                <a:spcPts val="0"/>
              </a:spcAft>
              <a:buNone/>
              <a:defRPr sz="1800">
                <a:solidFill>
                  <a:schemeClr val="accent1"/>
                </a:solidFill>
              </a:defRPr>
            </a:lvl4pPr>
            <a:lvl5pPr lvl="4" rtl="0" algn="ctr">
              <a:lnSpc>
                <a:spcPct val="100000"/>
              </a:lnSpc>
              <a:spcBef>
                <a:spcPts val="0"/>
              </a:spcBef>
              <a:spcAft>
                <a:spcPts val="0"/>
              </a:spcAft>
              <a:buNone/>
              <a:defRPr sz="1800">
                <a:solidFill>
                  <a:schemeClr val="accent1"/>
                </a:solidFill>
              </a:defRPr>
            </a:lvl5pPr>
            <a:lvl6pPr lvl="5" rtl="0" algn="ctr">
              <a:lnSpc>
                <a:spcPct val="100000"/>
              </a:lnSpc>
              <a:spcBef>
                <a:spcPts val="0"/>
              </a:spcBef>
              <a:spcAft>
                <a:spcPts val="0"/>
              </a:spcAft>
              <a:buNone/>
              <a:defRPr sz="1800">
                <a:solidFill>
                  <a:schemeClr val="accent1"/>
                </a:solidFill>
              </a:defRPr>
            </a:lvl6pPr>
            <a:lvl7pPr lvl="6" rtl="0" algn="ctr">
              <a:lnSpc>
                <a:spcPct val="100000"/>
              </a:lnSpc>
              <a:spcBef>
                <a:spcPts val="0"/>
              </a:spcBef>
              <a:spcAft>
                <a:spcPts val="0"/>
              </a:spcAft>
              <a:buNone/>
              <a:defRPr sz="1800">
                <a:solidFill>
                  <a:schemeClr val="accent1"/>
                </a:solidFill>
              </a:defRPr>
            </a:lvl7pPr>
            <a:lvl8pPr lvl="7" rtl="0" algn="ctr">
              <a:lnSpc>
                <a:spcPct val="100000"/>
              </a:lnSpc>
              <a:spcBef>
                <a:spcPts val="0"/>
              </a:spcBef>
              <a:spcAft>
                <a:spcPts val="0"/>
              </a:spcAft>
              <a:buNone/>
              <a:defRPr sz="1800">
                <a:solidFill>
                  <a:schemeClr val="accent1"/>
                </a:solidFill>
              </a:defRPr>
            </a:lvl8pPr>
            <a:lvl9pPr lvl="8" rtl="0" algn="ctr">
              <a:lnSpc>
                <a:spcPct val="100000"/>
              </a:lnSpc>
              <a:spcBef>
                <a:spcPts val="0"/>
              </a:spcBef>
              <a:spcAft>
                <a:spcPts val="0"/>
              </a:spcAft>
              <a:buNone/>
              <a:defRPr sz="1800">
                <a:solidFill>
                  <a:schemeClr val="accent1"/>
                </a:solidFill>
              </a:defRPr>
            </a:lvl9pPr>
          </a:lstStyle>
          <a:p/>
        </p:txBody>
      </p:sp>
      <p:sp>
        <p:nvSpPr>
          <p:cNvPr id="3903" name="Google Shape;3903;p27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5">
    <p:spTree>
      <p:nvGrpSpPr>
        <p:cNvPr id="3904" name="Shape 3904"/>
        <p:cNvGrpSpPr/>
        <p:nvPr/>
      </p:nvGrpSpPr>
      <p:grpSpPr>
        <a:xfrm>
          <a:off x="0" y="0"/>
          <a:ext cx="0" cy="0"/>
          <a:chOff x="0" y="0"/>
          <a:chExt cx="0" cy="0"/>
        </a:xfrm>
      </p:grpSpPr>
      <p:sp>
        <p:nvSpPr>
          <p:cNvPr id="3905" name="Google Shape;3905;p2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06" name="Google Shape;3906;p274"/>
          <p:cNvSpPr txBox="1"/>
          <p:nvPr>
            <p:ph type="title"/>
          </p:nvPr>
        </p:nvSpPr>
        <p:spPr>
          <a:xfrm>
            <a:off x="885050" y="1100350"/>
            <a:ext cx="10422000" cy="55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2pPr>
            <a:lvl3pPr lvl="2"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3pPr>
            <a:lvl4pPr lvl="3"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4pPr>
            <a:lvl5pPr lvl="4"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5pPr>
            <a:lvl6pPr lvl="5"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6pPr>
            <a:lvl7pPr lvl="6"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7pPr>
            <a:lvl8pPr lvl="7"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8pPr>
            <a:lvl9pPr lvl="8"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9pPr>
          </a:lstStyle>
          <a:p/>
        </p:txBody>
      </p:sp>
      <p:cxnSp>
        <p:nvCxnSpPr>
          <p:cNvPr id="3907" name="Google Shape;3907;p2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08" name="Google Shape;3908;p2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09" name="Google Shape;3909;p2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0" name="Google Shape;3910;p2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1" name="Google Shape;3911;p274"/>
          <p:cNvSpPr txBox="1"/>
          <p:nvPr>
            <p:ph idx="2" type="subTitle"/>
          </p:nvPr>
        </p:nvSpPr>
        <p:spPr>
          <a:xfrm>
            <a:off x="885125" y="1653550"/>
            <a:ext cx="10422000" cy="456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1800">
                <a:solidFill>
                  <a:schemeClr val="accent1"/>
                </a:solidFill>
              </a:defRPr>
            </a:lvl1pPr>
            <a:lvl2pPr lvl="1" rtl="0" algn="ctr">
              <a:lnSpc>
                <a:spcPct val="100000"/>
              </a:lnSpc>
              <a:spcBef>
                <a:spcPts val="0"/>
              </a:spcBef>
              <a:spcAft>
                <a:spcPts val="0"/>
              </a:spcAft>
              <a:buNone/>
              <a:defRPr sz="1800">
                <a:solidFill>
                  <a:schemeClr val="accent1"/>
                </a:solidFill>
              </a:defRPr>
            </a:lvl2pPr>
            <a:lvl3pPr lvl="2" rtl="0" algn="ctr">
              <a:lnSpc>
                <a:spcPct val="100000"/>
              </a:lnSpc>
              <a:spcBef>
                <a:spcPts val="0"/>
              </a:spcBef>
              <a:spcAft>
                <a:spcPts val="0"/>
              </a:spcAft>
              <a:buNone/>
              <a:defRPr sz="1800">
                <a:solidFill>
                  <a:schemeClr val="accent1"/>
                </a:solidFill>
              </a:defRPr>
            </a:lvl3pPr>
            <a:lvl4pPr lvl="3" rtl="0" algn="ctr">
              <a:lnSpc>
                <a:spcPct val="100000"/>
              </a:lnSpc>
              <a:spcBef>
                <a:spcPts val="0"/>
              </a:spcBef>
              <a:spcAft>
                <a:spcPts val="0"/>
              </a:spcAft>
              <a:buNone/>
              <a:defRPr sz="1800">
                <a:solidFill>
                  <a:schemeClr val="accent1"/>
                </a:solidFill>
              </a:defRPr>
            </a:lvl4pPr>
            <a:lvl5pPr lvl="4" rtl="0" algn="ctr">
              <a:lnSpc>
                <a:spcPct val="100000"/>
              </a:lnSpc>
              <a:spcBef>
                <a:spcPts val="0"/>
              </a:spcBef>
              <a:spcAft>
                <a:spcPts val="0"/>
              </a:spcAft>
              <a:buNone/>
              <a:defRPr sz="1800">
                <a:solidFill>
                  <a:schemeClr val="accent1"/>
                </a:solidFill>
              </a:defRPr>
            </a:lvl5pPr>
            <a:lvl6pPr lvl="5" rtl="0" algn="ctr">
              <a:lnSpc>
                <a:spcPct val="100000"/>
              </a:lnSpc>
              <a:spcBef>
                <a:spcPts val="0"/>
              </a:spcBef>
              <a:spcAft>
                <a:spcPts val="0"/>
              </a:spcAft>
              <a:buNone/>
              <a:defRPr sz="1800">
                <a:solidFill>
                  <a:schemeClr val="accent1"/>
                </a:solidFill>
              </a:defRPr>
            </a:lvl6pPr>
            <a:lvl7pPr lvl="6" rtl="0" algn="ctr">
              <a:lnSpc>
                <a:spcPct val="100000"/>
              </a:lnSpc>
              <a:spcBef>
                <a:spcPts val="0"/>
              </a:spcBef>
              <a:spcAft>
                <a:spcPts val="0"/>
              </a:spcAft>
              <a:buNone/>
              <a:defRPr sz="1800">
                <a:solidFill>
                  <a:schemeClr val="accent1"/>
                </a:solidFill>
              </a:defRPr>
            </a:lvl7pPr>
            <a:lvl8pPr lvl="7" rtl="0" algn="ctr">
              <a:lnSpc>
                <a:spcPct val="100000"/>
              </a:lnSpc>
              <a:spcBef>
                <a:spcPts val="0"/>
              </a:spcBef>
              <a:spcAft>
                <a:spcPts val="0"/>
              </a:spcAft>
              <a:buNone/>
              <a:defRPr sz="1800">
                <a:solidFill>
                  <a:schemeClr val="accent1"/>
                </a:solidFill>
              </a:defRPr>
            </a:lvl8pPr>
            <a:lvl9pPr lvl="8" rtl="0" algn="ctr">
              <a:lnSpc>
                <a:spcPct val="100000"/>
              </a:lnSpc>
              <a:spcBef>
                <a:spcPts val="0"/>
              </a:spcBef>
              <a:spcAft>
                <a:spcPts val="0"/>
              </a:spcAft>
              <a:buNone/>
              <a:defRPr sz="1800">
                <a:solidFill>
                  <a:schemeClr val="accent1"/>
                </a:solidFill>
              </a:defRPr>
            </a:lvl9pPr>
          </a:lstStyle>
          <a:p/>
        </p:txBody>
      </p:sp>
      <p:sp>
        <p:nvSpPr>
          <p:cNvPr id="3912" name="Google Shape;3912;p27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90" name="Shape 290"/>
        <p:cNvGrpSpPr/>
        <p:nvPr/>
      </p:nvGrpSpPr>
      <p:grpSpPr>
        <a:xfrm>
          <a:off x="0" y="0"/>
          <a:ext cx="0" cy="0"/>
          <a:chOff x="0" y="0"/>
          <a:chExt cx="0" cy="0"/>
        </a:xfrm>
      </p:grpSpPr>
      <p:sp>
        <p:nvSpPr>
          <p:cNvPr id="291" name="Google Shape;291;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2" name="Google Shape;292;p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3" name="Google Shape;293;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4" name="Google Shape;294;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5" name="Google Shape;295;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6" name="Google Shape;296;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7" name="Google Shape;297;p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8" name="Google Shape;298;p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9" name="Google Shape;299;p2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00" name="Google Shape;300;p28"/>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01" name="Google Shape;301;p28"/>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02" name="Google Shape;302;p28"/>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03" name="Google Shape;303;p28"/>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04" name="Google Shape;304;p28"/>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05" name="Google Shape;305;p28"/>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913" name="Shape 3913"/>
        <p:cNvGrpSpPr/>
        <p:nvPr/>
      </p:nvGrpSpPr>
      <p:grpSpPr>
        <a:xfrm>
          <a:off x="0" y="0"/>
          <a:ext cx="0" cy="0"/>
          <a:chOff x="0" y="0"/>
          <a:chExt cx="0" cy="0"/>
        </a:xfrm>
      </p:grpSpPr>
      <p:cxnSp>
        <p:nvCxnSpPr>
          <p:cNvPr id="3914" name="Google Shape;3914;p2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15" name="Google Shape;3915;p2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16" name="Google Shape;3916;p2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7" name="Google Shape;3917;p2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8" name="Google Shape;3918;p2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19" name="Google Shape;3919;p275"/>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
        <p:nvSpPr>
          <p:cNvPr id="3920" name="Google Shape;3920;p27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921" name="Google Shape;3921;p2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922" name="Google Shape;3922;p27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34">
    <p:spTree>
      <p:nvGrpSpPr>
        <p:cNvPr id="3923" name="Shape 3923"/>
        <p:cNvGrpSpPr/>
        <p:nvPr/>
      </p:nvGrpSpPr>
      <p:grpSpPr>
        <a:xfrm>
          <a:off x="0" y="0"/>
          <a:ext cx="0" cy="0"/>
          <a:chOff x="0" y="0"/>
          <a:chExt cx="0" cy="0"/>
        </a:xfrm>
      </p:grpSpPr>
      <p:sp>
        <p:nvSpPr>
          <p:cNvPr id="3924" name="Google Shape;3924;p2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25" name="Google Shape;3925;p2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26" name="Google Shape;3926;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27" name="Google Shape;3927;p2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28" name="Google Shape;3928;p2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29" name="Google Shape;3929;p2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0" name="Google Shape;3930;p2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23_1">
    <p:spTree>
      <p:nvGrpSpPr>
        <p:cNvPr id="3931" name="Shape 3931"/>
        <p:cNvGrpSpPr/>
        <p:nvPr/>
      </p:nvGrpSpPr>
      <p:grpSpPr>
        <a:xfrm>
          <a:off x="0" y="0"/>
          <a:ext cx="0" cy="0"/>
          <a:chOff x="0" y="0"/>
          <a:chExt cx="0" cy="0"/>
        </a:xfrm>
      </p:grpSpPr>
      <p:sp>
        <p:nvSpPr>
          <p:cNvPr id="3932" name="Google Shape;3932;p277"/>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3933" name="Google Shape;3933;p2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34" name="Google Shape;3934;p2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35" name="Google Shape;3935;p277"/>
          <p:cNvSpPr/>
          <p:nvPr/>
        </p:nvSpPr>
        <p:spPr>
          <a:xfrm>
            <a:off x="10543225" y="334025"/>
            <a:ext cx="1268400" cy="3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77"/>
          <p:cNvSpPr/>
          <p:nvPr/>
        </p:nvSpPr>
        <p:spPr>
          <a:xfrm>
            <a:off x="9924925" y="6263550"/>
            <a:ext cx="7134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
  <p:cSld name="CUSTOM_4_37">
    <p:spTree>
      <p:nvGrpSpPr>
        <p:cNvPr id="3937" name="Shape 3937"/>
        <p:cNvGrpSpPr/>
        <p:nvPr/>
      </p:nvGrpSpPr>
      <p:grpSpPr>
        <a:xfrm>
          <a:off x="0" y="0"/>
          <a:ext cx="0" cy="0"/>
          <a:chOff x="0" y="0"/>
          <a:chExt cx="0" cy="0"/>
        </a:xfrm>
      </p:grpSpPr>
      <p:sp>
        <p:nvSpPr>
          <p:cNvPr id="3938" name="Google Shape;3938;p2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39" name="Google Shape;3939;p2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40" name="Google Shape;3940;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41" name="Google Shape;3941;p27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42" name="Google Shape;3942;p2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43" name="Google Shape;3943;p2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44" name="Google Shape;3944;p27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2">
  <p:cSld name="CUSTOM_4_13_1_3">
    <p:spTree>
      <p:nvGrpSpPr>
        <p:cNvPr id="3945" name="Shape 3945"/>
        <p:cNvGrpSpPr/>
        <p:nvPr/>
      </p:nvGrpSpPr>
      <p:grpSpPr>
        <a:xfrm>
          <a:off x="0" y="0"/>
          <a:ext cx="0" cy="0"/>
          <a:chOff x="0" y="0"/>
          <a:chExt cx="0" cy="0"/>
        </a:xfrm>
      </p:grpSpPr>
      <p:sp>
        <p:nvSpPr>
          <p:cNvPr id="3946" name="Google Shape;3946;p279"/>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947" name="Google Shape;3947;p27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948" name="Google Shape;3948;p279"/>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949" name="Google Shape;3949;p279"/>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950" name="Google Shape;3950;p2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1" name="Google Shape;3951;p2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52" name="Google Shape;3952;p27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953" name="Google Shape;3953;p279"/>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954" name="Google Shape;3954;p279"/>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55" name="Google Shape;3955;p279"/>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56" name="Google Shape;3956;p279"/>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57" name="Google Shape;3957;p279"/>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58" name="Google Shape;3958;p279"/>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79"/>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3">
  <p:cSld name="CUSTOM_4_13_1_4">
    <p:spTree>
      <p:nvGrpSpPr>
        <p:cNvPr id="3960" name="Shape 3960"/>
        <p:cNvGrpSpPr/>
        <p:nvPr/>
      </p:nvGrpSpPr>
      <p:grpSpPr>
        <a:xfrm>
          <a:off x="0" y="0"/>
          <a:ext cx="0" cy="0"/>
          <a:chOff x="0" y="0"/>
          <a:chExt cx="0" cy="0"/>
        </a:xfrm>
      </p:grpSpPr>
      <p:sp>
        <p:nvSpPr>
          <p:cNvPr id="3961" name="Google Shape;3961;p280"/>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962" name="Google Shape;3962;p28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963" name="Google Shape;3963;p280"/>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964" name="Google Shape;3964;p280"/>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965" name="Google Shape;3965;p2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66" name="Google Shape;3966;p2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67" name="Google Shape;3967;p28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968" name="Google Shape;3968;p280"/>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969" name="Google Shape;3969;p280"/>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70" name="Google Shape;3970;p280"/>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71" name="Google Shape;3971;p280"/>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72" name="Google Shape;3972;p280"/>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73" name="Google Shape;3973;p280"/>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80"/>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4">
  <p:cSld name="CUSTOM_4_13_1_5">
    <p:spTree>
      <p:nvGrpSpPr>
        <p:cNvPr id="3975" name="Shape 3975"/>
        <p:cNvGrpSpPr/>
        <p:nvPr/>
      </p:nvGrpSpPr>
      <p:grpSpPr>
        <a:xfrm>
          <a:off x="0" y="0"/>
          <a:ext cx="0" cy="0"/>
          <a:chOff x="0" y="0"/>
          <a:chExt cx="0" cy="0"/>
        </a:xfrm>
      </p:grpSpPr>
      <p:sp>
        <p:nvSpPr>
          <p:cNvPr id="3976" name="Google Shape;3976;p281"/>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977" name="Google Shape;3977;p28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978" name="Google Shape;3978;p281"/>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979" name="Google Shape;3979;p281"/>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980" name="Google Shape;3980;p2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81" name="Google Shape;3981;p2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82" name="Google Shape;3982;p28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983" name="Google Shape;3983;p281"/>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984" name="Google Shape;3984;p281"/>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85" name="Google Shape;3985;p281"/>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86" name="Google Shape;3986;p281"/>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87" name="Google Shape;3987;p281"/>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88" name="Google Shape;3988;p281"/>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81"/>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1_1">
    <p:spTree>
      <p:nvGrpSpPr>
        <p:cNvPr id="3990" name="Shape 3990"/>
        <p:cNvGrpSpPr/>
        <p:nvPr/>
      </p:nvGrpSpPr>
      <p:grpSpPr>
        <a:xfrm>
          <a:off x="0" y="0"/>
          <a:ext cx="0" cy="0"/>
          <a:chOff x="0" y="0"/>
          <a:chExt cx="0" cy="0"/>
        </a:xfrm>
      </p:grpSpPr>
      <p:sp>
        <p:nvSpPr>
          <p:cNvPr id="3991" name="Google Shape;3991;p282"/>
          <p:cNvSpPr txBox="1"/>
          <p:nvPr>
            <p:ph type="title"/>
          </p:nvPr>
        </p:nvSpPr>
        <p:spPr>
          <a:xfrm>
            <a:off x="1752600" y="946000"/>
            <a:ext cx="8686800" cy="9681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92" name="Google Shape;3992;p2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93" name="Google Shape;3993;p2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94" name="Google Shape;3994;p28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995" name="Google Shape;3995;p2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96" name="Google Shape;3996;p2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97" name="Google Shape;3997;p282"/>
          <p:cNvSpPr txBox="1"/>
          <p:nvPr>
            <p:ph idx="2" type="subTitle"/>
          </p:nvPr>
        </p:nvSpPr>
        <p:spPr>
          <a:xfrm>
            <a:off x="885050" y="6169550"/>
            <a:ext cx="9183300" cy="5601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5">
  <p:cSld name="CUSTOM_4_13_1_6">
    <p:spTree>
      <p:nvGrpSpPr>
        <p:cNvPr id="3998" name="Shape 3998"/>
        <p:cNvGrpSpPr/>
        <p:nvPr/>
      </p:nvGrpSpPr>
      <p:grpSpPr>
        <a:xfrm>
          <a:off x="0" y="0"/>
          <a:ext cx="0" cy="0"/>
          <a:chOff x="0" y="0"/>
          <a:chExt cx="0" cy="0"/>
        </a:xfrm>
      </p:grpSpPr>
      <p:sp>
        <p:nvSpPr>
          <p:cNvPr id="3999" name="Google Shape;3999;p283"/>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4000" name="Google Shape;4000;p28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001" name="Google Shape;4001;p283"/>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4002" name="Google Shape;4002;p283"/>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4003" name="Google Shape;4003;p2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04" name="Google Shape;4004;p2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05" name="Google Shape;4005;p28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4006" name="Google Shape;4006;p283"/>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4007" name="Google Shape;4007;p283"/>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4008" name="Google Shape;4008;p283"/>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009" name="Google Shape;4009;p283"/>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4010" name="Google Shape;4010;p283"/>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011" name="Google Shape;4011;p283"/>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83"/>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1">
    <p:bg>
      <p:bgPr>
        <a:solidFill>
          <a:schemeClr val="lt1"/>
        </a:solidFill>
      </p:bgPr>
    </p:bg>
    <p:spTree>
      <p:nvGrpSpPr>
        <p:cNvPr id="4013" name="Shape 4013"/>
        <p:cNvGrpSpPr/>
        <p:nvPr/>
      </p:nvGrpSpPr>
      <p:grpSpPr>
        <a:xfrm>
          <a:off x="0" y="0"/>
          <a:ext cx="0" cy="0"/>
          <a:chOff x="0" y="0"/>
          <a:chExt cx="0" cy="0"/>
        </a:xfrm>
      </p:grpSpPr>
      <p:cxnSp>
        <p:nvCxnSpPr>
          <p:cNvPr id="4014" name="Google Shape;4014;p2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15" name="Google Shape;4015;p2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016" name="Google Shape;4016;p2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17" name="Google Shape;4017;p2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18" name="Google Shape;4018;p2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9" name="Google Shape;4019;p28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20" name="Google Shape;4020;p284"/>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a:lvl1pPr>
            <a:lvl2pPr indent="-317500" lvl="1" marL="914400" rtl="0">
              <a:lnSpc>
                <a:spcPct val="115000"/>
              </a:lnSpc>
              <a:spcBef>
                <a:spcPts val="2000"/>
              </a:spcBef>
              <a:spcAft>
                <a:spcPts val="0"/>
              </a:spcAft>
              <a:buSzPts val="1400"/>
              <a:buChar char="･"/>
              <a:defRPr/>
            </a:lvl2pPr>
            <a:lvl3pPr indent="-317500" lvl="2" marL="1371600" rtl="0">
              <a:lnSpc>
                <a:spcPct val="115000"/>
              </a:lnSpc>
              <a:spcBef>
                <a:spcPts val="2000"/>
              </a:spcBef>
              <a:spcAft>
                <a:spcPts val="0"/>
              </a:spcAft>
              <a:buSzPts val="1400"/>
              <a:buChar char="･"/>
              <a:defRPr/>
            </a:lvl3pPr>
            <a:lvl4pPr indent="-317500" lvl="3" marL="1828800" rtl="0">
              <a:lnSpc>
                <a:spcPct val="115000"/>
              </a:lnSpc>
              <a:spcBef>
                <a:spcPts val="2000"/>
              </a:spcBef>
              <a:spcAft>
                <a:spcPts val="0"/>
              </a:spcAft>
              <a:buSzPts val="1400"/>
              <a:buChar char="･"/>
              <a:defRPr/>
            </a:lvl4pPr>
            <a:lvl5pPr indent="-317500" lvl="4" marL="2286000" rtl="0">
              <a:lnSpc>
                <a:spcPct val="115000"/>
              </a:lnSpc>
              <a:spcBef>
                <a:spcPts val="2000"/>
              </a:spcBef>
              <a:spcAft>
                <a:spcPts val="0"/>
              </a:spcAft>
              <a:buSzPts val="1400"/>
              <a:buChar char="･"/>
              <a:defRPr/>
            </a:lvl5pPr>
            <a:lvl6pPr indent="-317500" lvl="5" marL="2743200" rtl="0">
              <a:lnSpc>
                <a:spcPct val="115000"/>
              </a:lnSpc>
              <a:spcBef>
                <a:spcPts val="2000"/>
              </a:spcBef>
              <a:spcAft>
                <a:spcPts val="0"/>
              </a:spcAft>
              <a:buSzPts val="1400"/>
              <a:buChar char="･"/>
              <a:defRPr/>
            </a:lvl6pPr>
            <a:lvl7pPr indent="-317500" lvl="6" marL="3200400" rtl="0">
              <a:lnSpc>
                <a:spcPct val="115000"/>
              </a:lnSpc>
              <a:spcBef>
                <a:spcPts val="2000"/>
              </a:spcBef>
              <a:spcAft>
                <a:spcPts val="0"/>
              </a:spcAft>
              <a:buSzPts val="1400"/>
              <a:buChar char="･"/>
              <a:defRPr/>
            </a:lvl7pPr>
            <a:lvl8pPr indent="-317500" lvl="7" marL="3657600" rtl="0">
              <a:lnSpc>
                <a:spcPct val="115000"/>
              </a:lnSpc>
              <a:spcBef>
                <a:spcPts val="2000"/>
              </a:spcBef>
              <a:spcAft>
                <a:spcPts val="0"/>
              </a:spcAft>
              <a:buSzPts val="1400"/>
              <a:buChar char="･"/>
              <a:defRPr/>
            </a:lvl8pPr>
            <a:lvl9pPr indent="-317500" lvl="8" marL="4114800" rtl="0">
              <a:lnSpc>
                <a:spcPct val="115000"/>
              </a:lnSpc>
              <a:spcBef>
                <a:spcPts val="2000"/>
              </a:spcBef>
              <a:spcAft>
                <a:spcPts val="2000"/>
              </a:spcAft>
              <a:buSzPts val="1400"/>
              <a:buChar char="･"/>
              <a:defRPr/>
            </a:lvl9pPr>
          </a:lstStyle>
          <a:p/>
        </p:txBody>
      </p:sp>
      <p:sp>
        <p:nvSpPr>
          <p:cNvPr id="4021" name="Google Shape;4021;p284"/>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a:lvl1pPr>
            <a:lvl2pPr indent="-317500" lvl="1" marL="914400" rtl="0">
              <a:lnSpc>
                <a:spcPct val="115000"/>
              </a:lnSpc>
              <a:spcBef>
                <a:spcPts val="2000"/>
              </a:spcBef>
              <a:spcAft>
                <a:spcPts val="0"/>
              </a:spcAft>
              <a:buSzPts val="1400"/>
              <a:buChar char="･"/>
              <a:defRPr/>
            </a:lvl2pPr>
            <a:lvl3pPr indent="-317500" lvl="2" marL="1371600" rtl="0">
              <a:lnSpc>
                <a:spcPct val="115000"/>
              </a:lnSpc>
              <a:spcBef>
                <a:spcPts val="2000"/>
              </a:spcBef>
              <a:spcAft>
                <a:spcPts val="0"/>
              </a:spcAft>
              <a:buSzPts val="1400"/>
              <a:buChar char="･"/>
              <a:defRPr/>
            </a:lvl3pPr>
            <a:lvl4pPr indent="-317500" lvl="3" marL="1828800" rtl="0">
              <a:lnSpc>
                <a:spcPct val="115000"/>
              </a:lnSpc>
              <a:spcBef>
                <a:spcPts val="2000"/>
              </a:spcBef>
              <a:spcAft>
                <a:spcPts val="0"/>
              </a:spcAft>
              <a:buSzPts val="1400"/>
              <a:buChar char="･"/>
              <a:defRPr/>
            </a:lvl4pPr>
            <a:lvl5pPr indent="-317500" lvl="4" marL="2286000" rtl="0">
              <a:lnSpc>
                <a:spcPct val="115000"/>
              </a:lnSpc>
              <a:spcBef>
                <a:spcPts val="2000"/>
              </a:spcBef>
              <a:spcAft>
                <a:spcPts val="0"/>
              </a:spcAft>
              <a:buSzPts val="1400"/>
              <a:buChar char="･"/>
              <a:defRPr/>
            </a:lvl5pPr>
            <a:lvl6pPr indent="-317500" lvl="5" marL="2743200" rtl="0">
              <a:lnSpc>
                <a:spcPct val="115000"/>
              </a:lnSpc>
              <a:spcBef>
                <a:spcPts val="2000"/>
              </a:spcBef>
              <a:spcAft>
                <a:spcPts val="0"/>
              </a:spcAft>
              <a:buSzPts val="1400"/>
              <a:buChar char="･"/>
              <a:defRPr/>
            </a:lvl6pPr>
            <a:lvl7pPr indent="-317500" lvl="6" marL="3200400" rtl="0">
              <a:lnSpc>
                <a:spcPct val="115000"/>
              </a:lnSpc>
              <a:spcBef>
                <a:spcPts val="2000"/>
              </a:spcBef>
              <a:spcAft>
                <a:spcPts val="0"/>
              </a:spcAft>
              <a:buSzPts val="1400"/>
              <a:buChar char="･"/>
              <a:defRPr/>
            </a:lvl7pPr>
            <a:lvl8pPr indent="-317500" lvl="7" marL="3657600" rtl="0">
              <a:lnSpc>
                <a:spcPct val="115000"/>
              </a:lnSpc>
              <a:spcBef>
                <a:spcPts val="2000"/>
              </a:spcBef>
              <a:spcAft>
                <a:spcPts val="0"/>
              </a:spcAft>
              <a:buSzPts val="1400"/>
              <a:buChar char="･"/>
              <a:defRPr/>
            </a:lvl8pPr>
            <a:lvl9pPr indent="-317500" lvl="8" marL="4114800" rtl="0">
              <a:lnSpc>
                <a:spcPct val="115000"/>
              </a:lnSpc>
              <a:spcBef>
                <a:spcPts val="2000"/>
              </a:spcBef>
              <a:spcAft>
                <a:spcPts val="2000"/>
              </a:spcAft>
              <a:buSzPts val="1400"/>
              <a:buChar char="･"/>
              <a:defRPr/>
            </a:lvl9pPr>
          </a:lstStyle>
          <a:p/>
        </p:txBody>
      </p:sp>
      <p:sp>
        <p:nvSpPr>
          <p:cNvPr id="4022" name="Google Shape;4022;p28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06" name="Shape 306"/>
        <p:cNvGrpSpPr/>
        <p:nvPr/>
      </p:nvGrpSpPr>
      <p:grpSpPr>
        <a:xfrm>
          <a:off x="0" y="0"/>
          <a:ext cx="0" cy="0"/>
          <a:chOff x="0" y="0"/>
          <a:chExt cx="0" cy="0"/>
        </a:xfrm>
      </p:grpSpPr>
      <p:sp>
        <p:nvSpPr>
          <p:cNvPr id="307" name="Google Shape;307;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8" name="Google Shape;308;p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9" name="Google Shape;309;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0" name="Google Shape;310;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2" name="Google Shape;312;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 name="Google Shape;313;p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4" name="Google Shape;314;p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5" name="Google Shape;315;p29"/>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16" name="Google Shape;316;p29"/>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17" name="Google Shape;317;p29"/>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18" name="Google Shape;318;p29"/>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19" name="Google Shape;319;p29"/>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3">
  <p:cSld name="CUSTOM_4_3_4">
    <p:spTree>
      <p:nvGrpSpPr>
        <p:cNvPr id="4023" name="Shape 4023"/>
        <p:cNvGrpSpPr/>
        <p:nvPr/>
      </p:nvGrpSpPr>
      <p:grpSpPr>
        <a:xfrm>
          <a:off x="0" y="0"/>
          <a:ext cx="0" cy="0"/>
          <a:chOff x="0" y="0"/>
          <a:chExt cx="0" cy="0"/>
        </a:xfrm>
      </p:grpSpPr>
      <p:cxnSp>
        <p:nvCxnSpPr>
          <p:cNvPr id="4024" name="Google Shape;4024;p2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25" name="Google Shape;4025;p2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26" name="Google Shape;4026;p2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27" name="Google Shape;4027;p2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28" name="Google Shape;4028;p28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029" name="Google Shape;4029;p285"/>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4030" name="Google Shape;4030;p285"/>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4031" name="Google Shape;4031;p285"/>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32" name="Google Shape;4032;p285"/>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33" name="Google Shape;4033;p285"/>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34" name="Google Shape;4034;p285"/>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35" name="Google Shape;4035;p285"/>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36" name="Google Shape;4036;p285"/>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37" name="Google Shape;4037;p28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038" name="Google Shape;4038;p2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4039" name="Google Shape;4039;p28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1">
  <p:cSld name="CUSTOM_4_20_1_1">
    <p:spTree>
      <p:nvGrpSpPr>
        <p:cNvPr id="4040" name="Shape 4040"/>
        <p:cNvGrpSpPr/>
        <p:nvPr/>
      </p:nvGrpSpPr>
      <p:grpSpPr>
        <a:xfrm>
          <a:off x="0" y="0"/>
          <a:ext cx="0" cy="0"/>
          <a:chOff x="0" y="0"/>
          <a:chExt cx="0" cy="0"/>
        </a:xfrm>
      </p:grpSpPr>
      <p:cxnSp>
        <p:nvCxnSpPr>
          <p:cNvPr id="4041" name="Google Shape;4041;p2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42" name="Google Shape;4042;p2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43" name="Google Shape;4043;p2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44" name="Google Shape;4044;p2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45" name="Google Shape;4045;p28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46" name="Google Shape;4046;p28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8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8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8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86"/>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4051" name="Google Shape;4051;p28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052" name="Google Shape;4052;p2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4053" name="Google Shape;4053;p28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54" name="Google Shape;4054;p286"/>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36">
    <p:spTree>
      <p:nvGrpSpPr>
        <p:cNvPr id="4055" name="Shape 4055"/>
        <p:cNvGrpSpPr/>
        <p:nvPr/>
      </p:nvGrpSpPr>
      <p:grpSpPr>
        <a:xfrm>
          <a:off x="0" y="0"/>
          <a:ext cx="0" cy="0"/>
          <a:chOff x="0" y="0"/>
          <a:chExt cx="0" cy="0"/>
        </a:xfrm>
      </p:grpSpPr>
      <p:sp>
        <p:nvSpPr>
          <p:cNvPr id="4056" name="Google Shape;4056;p28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057" name="Google Shape;4057;p2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58" name="Google Shape;4058;p2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59" name="Google Shape;4059;p2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060" name="Google Shape;4060;p2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61" name="Google Shape;4061;p2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62" name="Google Shape;4062;p28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spTree>
      <p:nvGrpSpPr>
        <p:cNvPr id="4063" name="Shape 4063"/>
        <p:cNvGrpSpPr/>
        <p:nvPr/>
      </p:nvGrpSpPr>
      <p:grpSpPr>
        <a:xfrm>
          <a:off x="0" y="0"/>
          <a:ext cx="0" cy="0"/>
          <a:chOff x="0" y="0"/>
          <a:chExt cx="0" cy="0"/>
        </a:xfrm>
      </p:grpSpPr>
      <p:cxnSp>
        <p:nvCxnSpPr>
          <p:cNvPr id="4064" name="Google Shape;4064;p2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65" name="Google Shape;4065;p2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66" name="Google Shape;4066;p2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67" name="Google Shape;4067;p2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68" name="Google Shape;4068;p28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069" name="Google Shape;4069;p28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070" name="Google Shape;4070;p28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071" name="Google Shape;4071;p28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4072" name="Google Shape;4072;p28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73" name="Google Shape;4073;p28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74" name="Google Shape;4074;p28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75" name="Google Shape;4075;p28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76" name="Google Shape;4076;p28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77" name="Google Shape;4077;p28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78" name="Google Shape;4078;p28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79" name="Google Shape;4079;p28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4080" name="Google Shape;4080;p28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4081" name="Google Shape;4081;p2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4082" name="Google Shape;4082;p28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19" name="Shape 519"/>
        <p:cNvGrpSpPr/>
        <p:nvPr/>
      </p:nvGrpSpPr>
      <p:grpSpPr>
        <a:xfrm>
          <a:off x="0" y="0"/>
          <a:ext cx="0" cy="0"/>
          <a:chOff x="0" y="0"/>
          <a:chExt cx="0" cy="0"/>
        </a:xfrm>
      </p:grpSpPr>
      <p:sp>
        <p:nvSpPr>
          <p:cNvPr id="520" name="Google Shape;520;p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1" name="Google Shape;521;p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22" name="Google Shape;522;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3" name="Google Shape;523;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4" name="Google Shape;524;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5" name="Google Shape;525;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6" name="Google Shape;526;p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27" name="Google Shape;527;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28" name="Google Shape;528;p30"/>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29" name="Google Shape;529;p30"/>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30" name="Google Shape;530;p30"/>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1" name="Google Shape;531;p30"/>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32" name="Google Shape;532;p30"/>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33" name="Google Shape;533;p30"/>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34" name="Google Shape;534;p30"/>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5" name="Google Shape;535;p30"/>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36" name="Google Shape;536;p30"/>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37" name="Google Shape;537;p30"/>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38" name="Google Shape;538;p30"/>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 name="Google Shape;28;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9" name="Google Shape;29;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 name="Google Shape;30;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1" name="Google Shape;31;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2" name="Google Shape;32;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3" name="Google Shape;33;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39" name="Shape 539"/>
        <p:cNvGrpSpPr/>
        <p:nvPr/>
      </p:nvGrpSpPr>
      <p:grpSpPr>
        <a:xfrm>
          <a:off x="0" y="0"/>
          <a:ext cx="0" cy="0"/>
          <a:chOff x="0" y="0"/>
          <a:chExt cx="0" cy="0"/>
        </a:xfrm>
      </p:grpSpPr>
      <p:sp>
        <p:nvSpPr>
          <p:cNvPr id="540" name="Google Shape;540;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41" name="Google Shape;541;p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42" name="Google Shape;542;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3" name="Google Shape;543;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4" name="Google Shape;544;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5" name="Google Shape;545;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6" name="Google Shape;546;p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47" name="Google Shape;547;p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48" name="Google Shape;548;p31"/>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49" name="Google Shape;549;p31"/>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50" name="Google Shape;550;p31"/>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51" name="Google Shape;551;p31"/>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52" name="Google Shape;552;p31"/>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53" name="Google Shape;553;p31"/>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554" name="Google Shape;554;p31"/>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55" name="Shape 555"/>
        <p:cNvGrpSpPr/>
        <p:nvPr/>
      </p:nvGrpSpPr>
      <p:grpSpPr>
        <a:xfrm>
          <a:off x="0" y="0"/>
          <a:ext cx="0" cy="0"/>
          <a:chOff x="0" y="0"/>
          <a:chExt cx="0" cy="0"/>
        </a:xfrm>
      </p:grpSpPr>
      <p:sp>
        <p:nvSpPr>
          <p:cNvPr id="556" name="Google Shape;556;p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57" name="Google Shape;557;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8" name="Google Shape;558;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9" name="Google Shape;559;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0" name="Google Shape;560;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1" name="Google Shape;561;p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2" name="Google Shape;562;p32"/>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63" name="Google Shape;563;p32"/>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564" name="Google Shape;564;p32"/>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65" name="Shape 565"/>
        <p:cNvGrpSpPr/>
        <p:nvPr/>
      </p:nvGrpSpPr>
      <p:grpSpPr>
        <a:xfrm>
          <a:off x="0" y="0"/>
          <a:ext cx="0" cy="0"/>
          <a:chOff x="0" y="0"/>
          <a:chExt cx="0" cy="0"/>
        </a:xfrm>
      </p:grpSpPr>
      <p:sp>
        <p:nvSpPr>
          <p:cNvPr id="566" name="Google Shape;566;p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67" name="Google Shape;567;p3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68" name="Google Shape;568;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9" name="Google Shape;569;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0" name="Google Shape;570;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1" name="Google Shape;571;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2" name="Google Shape;572;p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73" name="Google Shape;573;p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4" name="Google Shape;574;p33"/>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5" name="Google Shape;575;p33"/>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76" name="Google Shape;576;p33"/>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7" name="Google Shape;577;p33"/>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78" name="Google Shape;578;p33"/>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9" name="Google Shape;579;p33"/>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80" name="Google Shape;580;p33"/>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81" name="Google Shape;581;p33"/>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82" name="Shape 582"/>
        <p:cNvGrpSpPr/>
        <p:nvPr/>
      </p:nvGrpSpPr>
      <p:grpSpPr>
        <a:xfrm>
          <a:off x="0" y="0"/>
          <a:ext cx="0" cy="0"/>
          <a:chOff x="0" y="0"/>
          <a:chExt cx="0" cy="0"/>
        </a:xfrm>
      </p:grpSpPr>
      <p:sp>
        <p:nvSpPr>
          <p:cNvPr id="583" name="Google Shape;583;p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84" name="Google Shape;584;p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85" name="Google Shape;585;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6" name="Google Shape;586;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7" name="Google Shape;587;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8" name="Google Shape;588;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9" name="Google Shape;589;p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90" name="Google Shape;590;p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91" name="Google Shape;591;p34"/>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92" name="Google Shape;592;p34"/>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93" name="Google Shape;593;p34"/>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594" name="Google Shape;594;p34"/>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95" name="Google Shape;595;p34"/>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6" name="Google Shape;596;p34"/>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97" name="Google Shape;597;p34"/>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8" name="Google Shape;598;p34"/>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99" name="Google Shape;599;p34"/>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00" name="Google Shape;600;p34"/>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1" name="Google Shape;601;p34"/>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02" name="Shape 602"/>
        <p:cNvGrpSpPr/>
        <p:nvPr/>
      </p:nvGrpSpPr>
      <p:grpSpPr>
        <a:xfrm>
          <a:off x="0" y="0"/>
          <a:ext cx="0" cy="0"/>
          <a:chOff x="0" y="0"/>
          <a:chExt cx="0" cy="0"/>
        </a:xfrm>
      </p:grpSpPr>
      <p:sp>
        <p:nvSpPr>
          <p:cNvPr id="603" name="Google Shape;603;p35"/>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04" name="Google Shape;604;p35"/>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05" name="Google Shape;605;p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06" name="Google Shape;606;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7" name="Google Shape;607;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8" name="Google Shape;608;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9" name="Google Shape;609;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0" name="Google Shape;610;p3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1" name="Google Shape;611;p35"/>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12" name="Google Shape;612;p35"/>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3" name="Google Shape;613;p35"/>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14" name="Google Shape;614;p35"/>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5" name="Google Shape;615;p35"/>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16" name="Google Shape;616;p35"/>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17" name="Shape 617"/>
        <p:cNvGrpSpPr/>
        <p:nvPr/>
      </p:nvGrpSpPr>
      <p:grpSpPr>
        <a:xfrm>
          <a:off x="0" y="0"/>
          <a:ext cx="0" cy="0"/>
          <a:chOff x="0" y="0"/>
          <a:chExt cx="0" cy="0"/>
        </a:xfrm>
      </p:grpSpPr>
      <p:sp>
        <p:nvSpPr>
          <p:cNvPr id="618" name="Google Shape;618;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19" name="Google Shape;619;p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20" name="Google Shape;620;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1" name="Google Shape;621;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2" name="Google Shape;622;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3" name="Google Shape;623;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4" name="Google Shape;624;p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25" name="Google Shape;625;p3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26" name="Google Shape;626;p3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27" name="Google Shape;627;p3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28" name="Google Shape;628;p36"/>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29" name="Google Shape;629;p36"/>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30" name="Google Shape;630;p36"/>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1" name="Google Shape;631;p36"/>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32" name="Google Shape;632;p36"/>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3" name="Google Shape;633;p36"/>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34" name="Shape 634"/>
        <p:cNvGrpSpPr/>
        <p:nvPr/>
      </p:nvGrpSpPr>
      <p:grpSpPr>
        <a:xfrm>
          <a:off x="0" y="0"/>
          <a:ext cx="0" cy="0"/>
          <a:chOff x="0" y="0"/>
          <a:chExt cx="0" cy="0"/>
        </a:xfrm>
      </p:grpSpPr>
      <p:sp>
        <p:nvSpPr>
          <p:cNvPr id="635" name="Google Shape;635;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36" name="Google Shape;636;p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37" name="Google Shape;637;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8" name="Google Shape;638;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9" name="Google Shape;639;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0" name="Google Shape;640;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1" name="Google Shape;641;p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42" name="Google Shape;642;p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43" name="Google Shape;643;p37"/>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44" name="Shape 644"/>
        <p:cNvGrpSpPr/>
        <p:nvPr/>
      </p:nvGrpSpPr>
      <p:grpSpPr>
        <a:xfrm>
          <a:off x="0" y="0"/>
          <a:ext cx="0" cy="0"/>
          <a:chOff x="0" y="0"/>
          <a:chExt cx="0" cy="0"/>
        </a:xfrm>
      </p:grpSpPr>
      <p:sp>
        <p:nvSpPr>
          <p:cNvPr id="645" name="Google Shape;645;p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46" name="Google Shape;646;p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47" name="Google Shape;647;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8" name="Google Shape;648;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49" name="Google Shape;649;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0" name="Google Shape;650;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1" name="Google Shape;651;p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2" name="Google Shape;652;p38"/>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53" name="Google Shape;653;p38"/>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54" name="Shape 654"/>
        <p:cNvGrpSpPr/>
        <p:nvPr/>
      </p:nvGrpSpPr>
      <p:grpSpPr>
        <a:xfrm>
          <a:off x="0" y="0"/>
          <a:ext cx="0" cy="0"/>
          <a:chOff x="0" y="0"/>
          <a:chExt cx="0" cy="0"/>
        </a:xfrm>
      </p:grpSpPr>
      <p:sp>
        <p:nvSpPr>
          <p:cNvPr id="655" name="Google Shape;655;p39"/>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656" name="Google Shape;656;p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57" name="Google Shape;657;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8" name="Google Shape;658;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9" name="Google Shape;659;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0" name="Google Shape;660;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1" name="Google Shape;661;p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62" name="Shape 662"/>
        <p:cNvGrpSpPr/>
        <p:nvPr/>
      </p:nvGrpSpPr>
      <p:grpSpPr>
        <a:xfrm>
          <a:off x="0" y="0"/>
          <a:ext cx="0" cy="0"/>
          <a:chOff x="0" y="0"/>
          <a:chExt cx="0" cy="0"/>
        </a:xfrm>
      </p:grpSpPr>
      <p:sp>
        <p:nvSpPr>
          <p:cNvPr id="663" name="Google Shape;663;p4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664" name="Google Shape;664;p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65" name="Google Shape;665;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666" name="Google Shape;666;p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667" name="Google Shape;667;p4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68" name="Google Shape;668;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69" name="Google Shape;669;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670" name="Google Shape;670;p4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71" name="Google Shape;671;p4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72" name="Google Shape;672;p4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7" name="Google Shape;37;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8" name="Google Shape;38;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9" name="Google Shape;39;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0" name="Google Shape;40;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41" name="Google Shape;41;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42" name="Google Shape;42;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43" name="Google Shape;43;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4" name="Google Shape;4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5" name="Google Shape;4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 name="Google Shape;46;p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7" name="Google Shape;47;p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8" name="Google Shape;48;p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9" name="Google Shape;49;p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73" name="Shape 673"/>
        <p:cNvGrpSpPr/>
        <p:nvPr/>
      </p:nvGrpSpPr>
      <p:grpSpPr>
        <a:xfrm>
          <a:off x="0" y="0"/>
          <a:ext cx="0" cy="0"/>
          <a:chOff x="0" y="0"/>
          <a:chExt cx="0" cy="0"/>
        </a:xfrm>
      </p:grpSpPr>
      <p:sp>
        <p:nvSpPr>
          <p:cNvPr id="674" name="Google Shape;674;p4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675" name="Google Shape;675;p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76" name="Google Shape;676;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77" name="Google Shape;677;p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78" name="Google Shape;678;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9" name="Google Shape;679;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0" name="Google Shape;680;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81" name="Google Shape;681;p41"/>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82" name="Google Shape;682;p41"/>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83" name="Google Shape;683;p41"/>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684" name="Shape 684"/>
        <p:cNvGrpSpPr/>
        <p:nvPr/>
      </p:nvGrpSpPr>
      <p:grpSpPr>
        <a:xfrm>
          <a:off x="0" y="0"/>
          <a:ext cx="0" cy="0"/>
          <a:chOff x="0" y="0"/>
          <a:chExt cx="0" cy="0"/>
        </a:xfrm>
      </p:grpSpPr>
      <p:sp>
        <p:nvSpPr>
          <p:cNvPr id="685" name="Google Shape;685;p4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686" name="Google Shape;686;p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7" name="Google Shape;687;p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88" name="Google Shape;688;p4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89" name="Google Shape;689;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90" name="Google Shape;690;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1" name="Google Shape;691;p4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692" name="Shape 692"/>
        <p:cNvGrpSpPr/>
        <p:nvPr/>
      </p:nvGrpSpPr>
      <p:grpSpPr>
        <a:xfrm>
          <a:off x="0" y="0"/>
          <a:ext cx="0" cy="0"/>
          <a:chOff x="0" y="0"/>
          <a:chExt cx="0" cy="0"/>
        </a:xfrm>
      </p:grpSpPr>
      <p:sp>
        <p:nvSpPr>
          <p:cNvPr id="693" name="Google Shape;693;p4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694" name="Google Shape;694;p4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695" name="Google Shape;695;p4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696" name="Google Shape;696;p4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_2">
    <p:spTree>
      <p:nvGrpSpPr>
        <p:cNvPr id="697" name="Shape 697"/>
        <p:cNvGrpSpPr/>
        <p:nvPr/>
      </p:nvGrpSpPr>
      <p:grpSpPr>
        <a:xfrm>
          <a:off x="0" y="0"/>
          <a:ext cx="0" cy="0"/>
          <a:chOff x="0" y="0"/>
          <a:chExt cx="0" cy="0"/>
        </a:xfrm>
      </p:grpSpPr>
      <p:sp>
        <p:nvSpPr>
          <p:cNvPr id="698" name="Google Shape;698;p4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699" name="Google Shape;699;p44"/>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700" name="Google Shape;700;p4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701" name="Google Shape;701;p44"/>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2">
  <p:cSld name="CUSTOM_4_1_1_3">
    <p:bg>
      <p:bgPr>
        <a:solidFill>
          <a:schemeClr val="lt1"/>
        </a:solidFill>
      </p:bgPr>
    </p:bg>
    <p:spTree>
      <p:nvGrpSpPr>
        <p:cNvPr id="702" name="Shape 702"/>
        <p:cNvGrpSpPr/>
        <p:nvPr/>
      </p:nvGrpSpPr>
      <p:grpSpPr>
        <a:xfrm>
          <a:off x="0" y="0"/>
          <a:ext cx="0" cy="0"/>
          <a:chOff x="0" y="0"/>
          <a:chExt cx="0" cy="0"/>
        </a:xfrm>
      </p:grpSpPr>
      <p:sp>
        <p:nvSpPr>
          <p:cNvPr id="703" name="Google Shape;703;p4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704" name="Google Shape;704;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05" name="Google Shape;705;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06" name="Google Shape;706;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07" name="Google Shape;707;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8" name="Google Shape;708;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9" name="Google Shape;709;p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10" name="Google Shape;710;p4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711" name="Google Shape;711;p4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712" name="Google Shape;712;p4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713" name="Shape 713"/>
        <p:cNvGrpSpPr/>
        <p:nvPr/>
      </p:nvGrpSpPr>
      <p:grpSpPr>
        <a:xfrm>
          <a:off x="0" y="0"/>
          <a:ext cx="0" cy="0"/>
          <a:chOff x="0" y="0"/>
          <a:chExt cx="0" cy="0"/>
        </a:xfrm>
      </p:grpSpPr>
      <p:sp>
        <p:nvSpPr>
          <p:cNvPr id="714" name="Google Shape;714;p46"/>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15" name="Google Shape;715;p4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716" name="Google Shape;716;p4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717" name="Google Shape;717;p4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3">
    <p:spTree>
      <p:nvGrpSpPr>
        <p:cNvPr id="718" name="Shape 718"/>
        <p:cNvGrpSpPr/>
        <p:nvPr/>
      </p:nvGrpSpPr>
      <p:grpSpPr>
        <a:xfrm>
          <a:off x="0" y="0"/>
          <a:ext cx="0" cy="0"/>
          <a:chOff x="0" y="0"/>
          <a:chExt cx="0" cy="0"/>
        </a:xfrm>
      </p:grpSpPr>
      <p:sp>
        <p:nvSpPr>
          <p:cNvPr id="719" name="Google Shape;719;p47"/>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20" name="Google Shape;720;p47"/>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721" name="Google Shape;721;p4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722" name="Google Shape;722;p47"/>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726" name="Shape 726"/>
        <p:cNvGrpSpPr/>
        <p:nvPr/>
      </p:nvGrpSpPr>
      <p:grpSpPr>
        <a:xfrm>
          <a:off x="0" y="0"/>
          <a:ext cx="0" cy="0"/>
          <a:chOff x="0" y="0"/>
          <a:chExt cx="0" cy="0"/>
        </a:xfrm>
      </p:grpSpPr>
      <p:sp>
        <p:nvSpPr>
          <p:cNvPr id="727" name="Google Shape;727;p4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29" name="Google Shape;729;p49"/>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30" name="Google Shape;730;p4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31" name="Google Shape;731;p4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32" name="Google Shape;732;p4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33" name="Google Shape;733;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34" name="Google Shape;734;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35" name="Shape 735"/>
        <p:cNvGrpSpPr/>
        <p:nvPr/>
      </p:nvGrpSpPr>
      <p:grpSpPr>
        <a:xfrm>
          <a:off x="0" y="0"/>
          <a:ext cx="0" cy="0"/>
          <a:chOff x="0" y="0"/>
          <a:chExt cx="0" cy="0"/>
        </a:xfrm>
      </p:grpSpPr>
      <p:sp>
        <p:nvSpPr>
          <p:cNvPr id="736" name="Google Shape;736;p5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38" name="Google Shape;738;p50"/>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39" name="Google Shape;739;p5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40" name="Google Shape;740;p50"/>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741" name="Google Shape;741;p50"/>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742" name="Google Shape;742;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743" name="Shape 743"/>
        <p:cNvGrpSpPr/>
        <p:nvPr/>
      </p:nvGrpSpPr>
      <p:grpSpPr>
        <a:xfrm>
          <a:off x="0" y="0"/>
          <a:ext cx="0" cy="0"/>
          <a:chOff x="0" y="0"/>
          <a:chExt cx="0" cy="0"/>
        </a:xfrm>
      </p:grpSpPr>
      <p:sp>
        <p:nvSpPr>
          <p:cNvPr id="744" name="Google Shape;744;p5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46" name="Google Shape;746;p51"/>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47" name="Google Shape;747;p5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48" name="Google Shape;748;p5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49" name="Google Shape;749;p5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50" name="Google Shape;750;p5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51" name="Google Shape;751;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 name="Google Shape;53;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4" name="Google Shape;54;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55" name="Google Shape;55;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56" name="Google Shape;56;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57" name="Google Shape;57;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8" name="Google Shape;58;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5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55" name="Google Shape;755;p52"/>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56" name="Google Shape;756;p52"/>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757" name="Google Shape;757;p52"/>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758" name="Google Shape;758;p52"/>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759" name="Google Shape;759;p52"/>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760" name="Google Shape;760;p52"/>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761" name="Google Shape;761;p52"/>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62" name="Google Shape;762;p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63" name="Google Shape;763;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4" name="Google Shape;764;p52"/>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765" name="Google Shape;765;p52"/>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766" name="Google Shape;766;p52"/>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67" name="Google Shape;767;p52"/>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768" name="Shape 768"/>
        <p:cNvGrpSpPr/>
        <p:nvPr/>
      </p:nvGrpSpPr>
      <p:grpSpPr>
        <a:xfrm>
          <a:off x="0" y="0"/>
          <a:ext cx="0" cy="0"/>
          <a:chOff x="0" y="0"/>
          <a:chExt cx="0" cy="0"/>
        </a:xfrm>
      </p:grpSpPr>
      <p:sp>
        <p:nvSpPr>
          <p:cNvPr id="769" name="Google Shape;769;p5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5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71" name="Google Shape;771;p5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72" name="Google Shape;772;p53"/>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73" name="Google Shape;773;p53"/>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74" name="Google Shape;774;p53"/>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75" name="Google Shape;775;p53"/>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76" name="Google Shape;776;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777" name="Shape 777"/>
        <p:cNvGrpSpPr/>
        <p:nvPr/>
      </p:nvGrpSpPr>
      <p:grpSpPr>
        <a:xfrm>
          <a:off x="0" y="0"/>
          <a:ext cx="0" cy="0"/>
          <a:chOff x="0" y="0"/>
          <a:chExt cx="0" cy="0"/>
        </a:xfrm>
      </p:grpSpPr>
      <p:sp>
        <p:nvSpPr>
          <p:cNvPr id="778" name="Google Shape;778;p5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5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80" name="Google Shape;780;p5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81" name="Google Shape;781;p54"/>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82" name="Google Shape;782;p5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83" name="Google Shape;783;p54"/>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84" name="Google Shape;784;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85" name="Shape 785"/>
        <p:cNvGrpSpPr/>
        <p:nvPr/>
      </p:nvGrpSpPr>
      <p:grpSpPr>
        <a:xfrm>
          <a:off x="0" y="0"/>
          <a:ext cx="0" cy="0"/>
          <a:chOff x="0" y="0"/>
          <a:chExt cx="0" cy="0"/>
        </a:xfrm>
      </p:grpSpPr>
      <p:sp>
        <p:nvSpPr>
          <p:cNvPr id="786" name="Google Shape;786;p5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87" name="Google Shape;787;p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88" name="Google Shape;788;p5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89" name="Google Shape;789;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90" name="Google Shape;790;p5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791" name="Google Shape;791;p5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92" name="Google Shape;792;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93" name="Shape 793"/>
        <p:cNvGrpSpPr/>
        <p:nvPr/>
      </p:nvGrpSpPr>
      <p:grpSpPr>
        <a:xfrm>
          <a:off x="0" y="0"/>
          <a:ext cx="0" cy="0"/>
          <a:chOff x="0" y="0"/>
          <a:chExt cx="0" cy="0"/>
        </a:xfrm>
      </p:grpSpPr>
      <p:sp>
        <p:nvSpPr>
          <p:cNvPr id="794" name="Google Shape;794;p5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95" name="Google Shape;795;p5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96" name="Google Shape;796;p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97" name="Google Shape;797;p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798" name="Google Shape;798;p5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799" name="Google Shape;799;p5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00" name="Google Shape;800;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801" name="Shape 801"/>
        <p:cNvGrpSpPr/>
        <p:nvPr/>
      </p:nvGrpSpPr>
      <p:grpSpPr>
        <a:xfrm>
          <a:off x="0" y="0"/>
          <a:ext cx="0" cy="0"/>
          <a:chOff x="0" y="0"/>
          <a:chExt cx="0" cy="0"/>
        </a:xfrm>
      </p:grpSpPr>
      <p:sp>
        <p:nvSpPr>
          <p:cNvPr id="802" name="Google Shape;802;p5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03" name="Google Shape;803;p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04" name="Google Shape;804;p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5" name="Google Shape;805;p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06" name="Google Shape;806;p5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807" name="Google Shape;807;p5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08" name="Google Shape;808;p57"/>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809" name="Google Shape;809;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810" name="Shape 810"/>
        <p:cNvGrpSpPr/>
        <p:nvPr/>
      </p:nvGrpSpPr>
      <p:grpSpPr>
        <a:xfrm>
          <a:off x="0" y="0"/>
          <a:ext cx="0" cy="0"/>
          <a:chOff x="0" y="0"/>
          <a:chExt cx="0" cy="0"/>
        </a:xfrm>
      </p:grpSpPr>
      <p:sp>
        <p:nvSpPr>
          <p:cNvPr id="811" name="Google Shape;811;p5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12" name="Google Shape;812;p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3" name="Google Shape;813;p5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14" name="Google Shape;814;p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15" name="Google Shape;815;p5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816" name="Google Shape;816;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817" name="Shape 817"/>
        <p:cNvGrpSpPr/>
        <p:nvPr/>
      </p:nvGrpSpPr>
      <p:grpSpPr>
        <a:xfrm>
          <a:off x="0" y="0"/>
          <a:ext cx="0" cy="0"/>
          <a:chOff x="0" y="0"/>
          <a:chExt cx="0" cy="0"/>
        </a:xfrm>
      </p:grpSpPr>
      <p:sp>
        <p:nvSpPr>
          <p:cNvPr id="818" name="Google Shape;818;p5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19" name="Google Shape;819;p5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820" name="Google Shape;820;p5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21" name="Google Shape;821;p5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822" name="Google Shape;822;p59"/>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823" name="Google Shape;823;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24" name="Google Shape;824;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25" name="Shape 825"/>
        <p:cNvGrpSpPr/>
        <p:nvPr/>
      </p:nvGrpSpPr>
      <p:grpSpPr>
        <a:xfrm>
          <a:off x="0" y="0"/>
          <a:ext cx="0" cy="0"/>
          <a:chOff x="0" y="0"/>
          <a:chExt cx="0" cy="0"/>
        </a:xfrm>
      </p:grpSpPr>
      <p:sp>
        <p:nvSpPr>
          <p:cNvPr id="826" name="Google Shape;826;p60"/>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27" name="Google Shape;827;p6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28" name="Google Shape;828;p6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29" name="Google Shape;829;p6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30" name="Google Shape;830;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831" name="Shape 831"/>
        <p:cNvGrpSpPr/>
        <p:nvPr/>
      </p:nvGrpSpPr>
      <p:grpSpPr>
        <a:xfrm>
          <a:off x="0" y="0"/>
          <a:ext cx="0" cy="0"/>
          <a:chOff x="0" y="0"/>
          <a:chExt cx="0" cy="0"/>
        </a:xfrm>
      </p:grpSpPr>
      <p:sp>
        <p:nvSpPr>
          <p:cNvPr id="832" name="Google Shape;832;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33" name="Google Shape;833;p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34" name="Google Shape;834;p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35" name="Google Shape;835;p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36" name="Google Shape;836;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7" name="Google Shape;837;p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8" name="Google Shape;838;p6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39" name="Google Shape;839;p6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2" name="Google Shape;62;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3" name="Google Shape;63;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64" name="Google Shape;64;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5" name="Google Shape;65;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66" name="Google Shape;66;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840" name="Shape 840"/>
        <p:cNvGrpSpPr/>
        <p:nvPr/>
      </p:nvGrpSpPr>
      <p:grpSpPr>
        <a:xfrm>
          <a:off x="0" y="0"/>
          <a:ext cx="0" cy="0"/>
          <a:chOff x="0" y="0"/>
          <a:chExt cx="0" cy="0"/>
        </a:xfrm>
      </p:grpSpPr>
      <p:sp>
        <p:nvSpPr>
          <p:cNvPr id="841" name="Google Shape;841;p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42" name="Google Shape;842;p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43" name="Google Shape;843;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47" name="Google Shape;847;p6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48" name="Google Shape;848;p6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49" name="Google Shape;849;p62"/>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2"/>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2"/>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2"/>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2"/>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2"/>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55" name="Google Shape;855;p62"/>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56" name="Google Shape;856;p62"/>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857" name="Shape 857"/>
        <p:cNvGrpSpPr/>
        <p:nvPr/>
      </p:nvGrpSpPr>
      <p:grpSpPr>
        <a:xfrm>
          <a:off x="0" y="0"/>
          <a:ext cx="0" cy="0"/>
          <a:chOff x="0" y="0"/>
          <a:chExt cx="0" cy="0"/>
        </a:xfrm>
      </p:grpSpPr>
      <p:sp>
        <p:nvSpPr>
          <p:cNvPr id="858" name="Google Shape;858;p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59" name="Google Shape;859;p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60" name="Google Shape;860;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61" name="Google Shape;861;p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2" name="Google Shape;862;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3" name="Google Shape;863;p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4" name="Google Shape;864;p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65" name="Google Shape;865;p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66" name="Google Shape;866;p6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3"/>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3"/>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3"/>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71" name="Google Shape;871;p63"/>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872" name="Shape 872"/>
        <p:cNvGrpSpPr/>
        <p:nvPr/>
      </p:nvGrpSpPr>
      <p:grpSpPr>
        <a:xfrm>
          <a:off x="0" y="0"/>
          <a:ext cx="0" cy="0"/>
          <a:chOff x="0" y="0"/>
          <a:chExt cx="0" cy="0"/>
        </a:xfrm>
      </p:grpSpPr>
      <p:sp>
        <p:nvSpPr>
          <p:cNvPr id="873" name="Google Shape;873;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74" name="Google Shape;874;p64"/>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75" name="Google Shape;875;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6" name="Google Shape;876;p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77" name="Google Shape;877;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8" name="Google Shape;878;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9" name="Google Shape;879;p64"/>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80" name="Google Shape;880;p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881" name="Google Shape;881;p64"/>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882" name="Google Shape;882;p64"/>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83" name="Google Shape;883;p64"/>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84" name="Google Shape;884;p64"/>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885" name="Shape 885"/>
        <p:cNvGrpSpPr/>
        <p:nvPr/>
      </p:nvGrpSpPr>
      <p:grpSpPr>
        <a:xfrm>
          <a:off x="0" y="0"/>
          <a:ext cx="0" cy="0"/>
          <a:chOff x="0" y="0"/>
          <a:chExt cx="0" cy="0"/>
        </a:xfrm>
      </p:grpSpPr>
      <p:sp>
        <p:nvSpPr>
          <p:cNvPr id="886" name="Google Shape;886;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87" name="Google Shape;887;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88" name="Google Shape;888;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9" name="Google Shape;889;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0" name="Google Shape;890;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1" name="Google Shape;891;p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892" name="Shape 892"/>
        <p:cNvGrpSpPr/>
        <p:nvPr/>
      </p:nvGrpSpPr>
      <p:grpSpPr>
        <a:xfrm>
          <a:off x="0" y="0"/>
          <a:ext cx="0" cy="0"/>
          <a:chOff x="0" y="0"/>
          <a:chExt cx="0" cy="0"/>
        </a:xfrm>
      </p:grpSpPr>
      <p:sp>
        <p:nvSpPr>
          <p:cNvPr id="893" name="Google Shape;893;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94" name="Google Shape;894;p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95" name="Google Shape;895;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6" name="Google Shape;896;p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7" name="Google Shape;897;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8" name="Google Shape;898;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9" name="Google Shape;899;p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00" name="Google Shape;900;p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01" name="Google Shape;901;p6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902" name="Shape 902"/>
        <p:cNvGrpSpPr/>
        <p:nvPr/>
      </p:nvGrpSpPr>
      <p:grpSpPr>
        <a:xfrm>
          <a:off x="0" y="0"/>
          <a:ext cx="0" cy="0"/>
          <a:chOff x="0" y="0"/>
          <a:chExt cx="0" cy="0"/>
        </a:xfrm>
      </p:grpSpPr>
      <p:sp>
        <p:nvSpPr>
          <p:cNvPr id="903" name="Google Shape;903;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04" name="Google Shape;904;p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05" name="Google Shape;905;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6" name="Google Shape;906;p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7" name="Google Shape;907;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8" name="Google Shape;908;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9" name="Google Shape;909;p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10" name="Google Shape;910;p67"/>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911" name="Shape 911"/>
        <p:cNvGrpSpPr/>
        <p:nvPr/>
      </p:nvGrpSpPr>
      <p:grpSpPr>
        <a:xfrm>
          <a:off x="0" y="0"/>
          <a:ext cx="0" cy="0"/>
          <a:chOff x="0" y="0"/>
          <a:chExt cx="0" cy="0"/>
        </a:xfrm>
      </p:grpSpPr>
      <p:sp>
        <p:nvSpPr>
          <p:cNvPr id="912" name="Google Shape;912;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13" name="Google Shape;913;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4" name="Google Shape;914;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5" name="Google Shape;915;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6" name="Google Shape;916;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7" name="Google Shape;917;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18" name="Google Shape;918;p68"/>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19" name="Shape 919"/>
        <p:cNvGrpSpPr/>
        <p:nvPr/>
      </p:nvGrpSpPr>
      <p:grpSpPr>
        <a:xfrm>
          <a:off x="0" y="0"/>
          <a:ext cx="0" cy="0"/>
          <a:chOff x="0" y="0"/>
          <a:chExt cx="0" cy="0"/>
        </a:xfrm>
      </p:grpSpPr>
      <p:sp>
        <p:nvSpPr>
          <p:cNvPr id="920" name="Google Shape;920;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21" name="Google Shape;921;p6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22" name="Google Shape;922;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3" name="Google Shape;923;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4" name="Google Shape;924;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5" name="Google Shape;925;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26" name="Google Shape;926;p6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27" name="Google Shape;927;p6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28" name="Google Shape;928;p69"/>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929" name="Google Shape;929;p69"/>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930" name="Shape 930"/>
        <p:cNvGrpSpPr/>
        <p:nvPr/>
      </p:nvGrpSpPr>
      <p:grpSpPr>
        <a:xfrm>
          <a:off x="0" y="0"/>
          <a:ext cx="0" cy="0"/>
          <a:chOff x="0" y="0"/>
          <a:chExt cx="0" cy="0"/>
        </a:xfrm>
      </p:grpSpPr>
      <p:sp>
        <p:nvSpPr>
          <p:cNvPr id="931" name="Google Shape;931;p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32" name="Google Shape;932;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3" name="Google Shape;933;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4" name="Google Shape;934;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5" name="Google Shape;935;p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6" name="Google Shape;936;p7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37" name="Google Shape;937;p70"/>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938" name="Google Shape;938;p70"/>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39" name="Google Shape;939;p70"/>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940" name="Google Shape;940;p70"/>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941" name="Shape 941"/>
        <p:cNvGrpSpPr/>
        <p:nvPr/>
      </p:nvGrpSpPr>
      <p:grpSpPr>
        <a:xfrm>
          <a:off x="0" y="0"/>
          <a:ext cx="0" cy="0"/>
          <a:chOff x="0" y="0"/>
          <a:chExt cx="0" cy="0"/>
        </a:xfrm>
      </p:grpSpPr>
      <p:sp>
        <p:nvSpPr>
          <p:cNvPr id="942" name="Google Shape;942;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43" name="Google Shape;943;p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44" name="Google Shape;944;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5" name="Google Shape;945;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6" name="Google Shape;946;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7" name="Google Shape;947;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8" name="Google Shape;948;p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49" name="Google Shape;949;p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50" name="Google Shape;950;p71"/>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951" name="Google Shape;951;p71"/>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52" name="Google Shape;952;p71"/>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53" name="Google Shape;953;p71"/>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54" name="Google Shape;954;p71"/>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955" name="Google Shape;955;p71"/>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69" name="Google Shape;69;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0" name="Google Shape;70;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 name="Google Shape;71;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2" name="Google Shape;72;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73" name="Google Shape;73;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4" name="Google Shape;74;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956" name="Shape 956"/>
        <p:cNvGrpSpPr/>
        <p:nvPr/>
      </p:nvGrpSpPr>
      <p:grpSpPr>
        <a:xfrm>
          <a:off x="0" y="0"/>
          <a:ext cx="0" cy="0"/>
          <a:chOff x="0" y="0"/>
          <a:chExt cx="0" cy="0"/>
        </a:xfrm>
      </p:grpSpPr>
      <p:sp>
        <p:nvSpPr>
          <p:cNvPr id="957" name="Google Shape;957;p72"/>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58" name="Google Shape;958;p72"/>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59" name="Google Shape;959;p72"/>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60" name="Google Shape;960;p72"/>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61" name="Google Shape;961;p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62" name="Google Shape;962;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3" name="Google Shape;963;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4" name="Google Shape;964;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5" name="Google Shape;965;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6" name="Google Shape;966;p72"/>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67" name="Google Shape;967;p72"/>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68" name="Google Shape;968;p72"/>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969" name="Google Shape;969;p72"/>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970" name="Google Shape;970;p72"/>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71" name="Google Shape;971;p72"/>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72" name="Google Shape;972;p72"/>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73" name="Google Shape;973;p72"/>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74" name="Google Shape;974;p72"/>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75" name="Google Shape;975;p72"/>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976" name="Shape 976"/>
        <p:cNvGrpSpPr/>
        <p:nvPr/>
      </p:nvGrpSpPr>
      <p:grpSpPr>
        <a:xfrm>
          <a:off x="0" y="0"/>
          <a:ext cx="0" cy="0"/>
          <a:chOff x="0" y="0"/>
          <a:chExt cx="0" cy="0"/>
        </a:xfrm>
      </p:grpSpPr>
      <p:sp>
        <p:nvSpPr>
          <p:cNvPr id="977" name="Google Shape;977;p73"/>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78" name="Google Shape;978;p73"/>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79" name="Google Shape;979;p7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80" name="Google Shape;980;p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81" name="Google Shape;981;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2" name="Google Shape;982;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83" name="Google Shape;983;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4" name="Google Shape;984;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5" name="Google Shape;985;p73"/>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86" name="Google Shape;986;p73"/>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87" name="Google Shape;987;p73"/>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988" name="Google Shape;988;p73"/>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989" name="Google Shape;989;p73"/>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90" name="Google Shape;990;p73"/>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91" name="Google Shape;991;p73"/>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92" name="Google Shape;992;p73"/>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993" name="Shape 993"/>
        <p:cNvGrpSpPr/>
        <p:nvPr/>
      </p:nvGrpSpPr>
      <p:grpSpPr>
        <a:xfrm>
          <a:off x="0" y="0"/>
          <a:ext cx="0" cy="0"/>
          <a:chOff x="0" y="0"/>
          <a:chExt cx="0" cy="0"/>
        </a:xfrm>
      </p:grpSpPr>
      <p:sp>
        <p:nvSpPr>
          <p:cNvPr id="994" name="Google Shape;994;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95" name="Google Shape;995;p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96" name="Google Shape;996;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7" name="Google Shape;997;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8" name="Google Shape;998;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9" name="Google Shape;999;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00" name="Google Shape;1000;p7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01" name="Google Shape;1001;p7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02" name="Google Shape;1002;p74"/>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003" name="Google Shape;1003;p7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04" name="Google Shape;1004;p74"/>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05" name="Google Shape;1005;p74"/>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006" name="Google Shape;1006;p74"/>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007" name="Google Shape;1007;p74"/>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008" name="Shape 1008"/>
        <p:cNvGrpSpPr/>
        <p:nvPr/>
      </p:nvGrpSpPr>
      <p:grpSpPr>
        <a:xfrm>
          <a:off x="0" y="0"/>
          <a:ext cx="0" cy="0"/>
          <a:chOff x="0" y="0"/>
          <a:chExt cx="0" cy="0"/>
        </a:xfrm>
      </p:grpSpPr>
      <p:sp>
        <p:nvSpPr>
          <p:cNvPr id="1009" name="Google Shape;1009;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10" name="Google Shape;1010;p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11" name="Google Shape;1011;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2" name="Google Shape;1012;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3" name="Google Shape;1013;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4" name="Google Shape;1014;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5" name="Google Shape;1015;p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16" name="Google Shape;1016;p7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17" name="Google Shape;1017;p7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18" name="Google Shape;1018;p75"/>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19" name="Google Shape;1019;p75"/>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20" name="Google Shape;1020;p75"/>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21" name="Google Shape;1021;p75"/>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22" name="Google Shape;1022;p75"/>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23" name="Google Shape;1023;p75"/>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024" name="Shape 1024"/>
        <p:cNvGrpSpPr/>
        <p:nvPr/>
      </p:nvGrpSpPr>
      <p:grpSpPr>
        <a:xfrm>
          <a:off x="0" y="0"/>
          <a:ext cx="0" cy="0"/>
          <a:chOff x="0" y="0"/>
          <a:chExt cx="0" cy="0"/>
        </a:xfrm>
      </p:grpSpPr>
      <p:sp>
        <p:nvSpPr>
          <p:cNvPr id="1025" name="Google Shape;1025;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26" name="Google Shape;1026;p7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27" name="Google Shape;1027;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8" name="Google Shape;1028;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29" name="Google Shape;1029;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0" name="Google Shape;1030;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31" name="Google Shape;1031;p7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32" name="Google Shape;1032;p7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33" name="Google Shape;1033;p76"/>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34" name="Google Shape;1034;p76"/>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035" name="Google Shape;1035;p76"/>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36" name="Google Shape;1036;p76"/>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037" name="Google Shape;1037;p76"/>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6"/>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6"/>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6"/>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6"/>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6"/>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6"/>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6"/>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6"/>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6"/>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6"/>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6"/>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6"/>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6"/>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6"/>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6"/>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6"/>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6"/>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6"/>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6"/>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6"/>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6"/>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6"/>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6"/>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6"/>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6"/>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6"/>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6"/>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6"/>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6"/>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6"/>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6"/>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6"/>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6"/>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6"/>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6"/>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6"/>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6"/>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6"/>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6"/>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6"/>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6"/>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6"/>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6"/>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6"/>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6"/>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6"/>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6"/>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6"/>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6"/>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6"/>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6"/>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6"/>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6"/>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6"/>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6"/>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6"/>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6"/>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6"/>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6"/>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6"/>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6"/>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6"/>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6"/>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6"/>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6"/>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6"/>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6"/>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6"/>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6"/>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6"/>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6"/>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6"/>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6"/>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6"/>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6"/>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6"/>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6"/>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6"/>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6"/>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6"/>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6"/>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6"/>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6"/>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6"/>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6"/>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6"/>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6"/>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6"/>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6"/>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6"/>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6"/>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6"/>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6"/>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6"/>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6"/>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6"/>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6"/>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6"/>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6"/>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6"/>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6"/>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6"/>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6"/>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6"/>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6"/>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6"/>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6"/>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6"/>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6"/>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6"/>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6"/>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6"/>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6"/>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6"/>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6"/>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6"/>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6"/>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6"/>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6"/>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6"/>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6"/>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6"/>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6"/>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6"/>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6"/>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6"/>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6"/>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6"/>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6"/>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6"/>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6"/>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6"/>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6"/>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6"/>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6"/>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6"/>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6"/>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6"/>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6"/>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6"/>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6"/>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6"/>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6"/>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6"/>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6"/>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6"/>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6"/>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6"/>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6"/>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6"/>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6"/>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6"/>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6"/>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6"/>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6"/>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6"/>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6"/>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6"/>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6"/>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6"/>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6"/>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6"/>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6"/>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6"/>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6"/>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6"/>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6"/>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6"/>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6"/>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6"/>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6"/>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6"/>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6"/>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6"/>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6"/>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6"/>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6"/>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6"/>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6"/>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6"/>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6"/>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6"/>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6"/>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6"/>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237" name="Shape 1237"/>
        <p:cNvGrpSpPr/>
        <p:nvPr/>
      </p:nvGrpSpPr>
      <p:grpSpPr>
        <a:xfrm>
          <a:off x="0" y="0"/>
          <a:ext cx="0" cy="0"/>
          <a:chOff x="0" y="0"/>
          <a:chExt cx="0" cy="0"/>
        </a:xfrm>
      </p:grpSpPr>
      <p:sp>
        <p:nvSpPr>
          <p:cNvPr id="1238" name="Google Shape;1238;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39" name="Google Shape;1239;p7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40" name="Google Shape;1240;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1" name="Google Shape;1241;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2" name="Google Shape;1242;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3" name="Google Shape;1243;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4" name="Google Shape;1244;p7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45" name="Google Shape;1245;p7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46" name="Google Shape;1246;p77"/>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247" name="Google Shape;1247;p77"/>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248" name="Google Shape;1248;p77"/>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49" name="Google Shape;1249;p77"/>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50" name="Google Shape;1250;p77"/>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51" name="Google Shape;1251;p77"/>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52" name="Google Shape;1252;p77"/>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3" name="Google Shape;1253;p77"/>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254" name="Google Shape;1254;p77"/>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255" name="Google Shape;1255;p77"/>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256" name="Google Shape;1256;p77"/>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257" name="Shape 1257"/>
        <p:cNvGrpSpPr/>
        <p:nvPr/>
      </p:nvGrpSpPr>
      <p:grpSpPr>
        <a:xfrm>
          <a:off x="0" y="0"/>
          <a:ext cx="0" cy="0"/>
          <a:chOff x="0" y="0"/>
          <a:chExt cx="0" cy="0"/>
        </a:xfrm>
      </p:grpSpPr>
      <p:sp>
        <p:nvSpPr>
          <p:cNvPr id="1258" name="Google Shape;1258;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59" name="Google Shape;1259;p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60" name="Google Shape;1260;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1" name="Google Shape;1261;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2" name="Google Shape;1262;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3" name="Google Shape;1263;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4" name="Google Shape;1264;p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65" name="Google Shape;1265;p7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66" name="Google Shape;1266;p78"/>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267" name="Google Shape;1267;p78"/>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68" name="Google Shape;1268;p78"/>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269" name="Google Shape;1269;p78"/>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70" name="Google Shape;1270;p78"/>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271" name="Google Shape;1271;p78"/>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272" name="Google Shape;1272;p78"/>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273" name="Shape 1273"/>
        <p:cNvGrpSpPr/>
        <p:nvPr/>
      </p:nvGrpSpPr>
      <p:grpSpPr>
        <a:xfrm>
          <a:off x="0" y="0"/>
          <a:ext cx="0" cy="0"/>
          <a:chOff x="0" y="0"/>
          <a:chExt cx="0" cy="0"/>
        </a:xfrm>
      </p:grpSpPr>
      <p:sp>
        <p:nvSpPr>
          <p:cNvPr id="1274" name="Google Shape;1274;p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75" name="Google Shape;1275;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6" name="Google Shape;1276;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7" name="Google Shape;1277;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8" name="Google Shape;1278;p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9" name="Google Shape;1279;p7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80" name="Google Shape;1280;p79"/>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281" name="Google Shape;1281;p79"/>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282" name="Google Shape;1282;p79"/>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283" name="Shape 1283"/>
        <p:cNvGrpSpPr/>
        <p:nvPr/>
      </p:nvGrpSpPr>
      <p:grpSpPr>
        <a:xfrm>
          <a:off x="0" y="0"/>
          <a:ext cx="0" cy="0"/>
          <a:chOff x="0" y="0"/>
          <a:chExt cx="0" cy="0"/>
        </a:xfrm>
      </p:grpSpPr>
      <p:sp>
        <p:nvSpPr>
          <p:cNvPr id="1284" name="Google Shape;1284;p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85" name="Google Shape;1285;p8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86" name="Google Shape;1286;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9" name="Google Shape;1289;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0" name="Google Shape;1290;p8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91" name="Google Shape;1291;p8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92" name="Google Shape;1292;p80"/>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93" name="Google Shape;1293;p80"/>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94" name="Google Shape;1294;p80"/>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95" name="Google Shape;1295;p80"/>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96" name="Google Shape;1296;p80"/>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97" name="Google Shape;1297;p80"/>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98" name="Google Shape;1298;p80"/>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99" name="Google Shape;1299;p80"/>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300" name="Shape 1300"/>
        <p:cNvGrpSpPr/>
        <p:nvPr/>
      </p:nvGrpSpPr>
      <p:grpSpPr>
        <a:xfrm>
          <a:off x="0" y="0"/>
          <a:ext cx="0" cy="0"/>
          <a:chOff x="0" y="0"/>
          <a:chExt cx="0" cy="0"/>
        </a:xfrm>
      </p:grpSpPr>
      <p:sp>
        <p:nvSpPr>
          <p:cNvPr id="1301" name="Google Shape;1301;p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02" name="Google Shape;1302;p8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03" name="Google Shape;1303;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4" name="Google Shape;1304;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5" name="Google Shape;1305;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6" name="Google Shape;1306;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7" name="Google Shape;1307;p8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08" name="Google Shape;1308;p8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09" name="Google Shape;1309;p81"/>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10" name="Google Shape;1310;p81"/>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311" name="Google Shape;1311;p81"/>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312" name="Google Shape;1312;p81"/>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13" name="Google Shape;1313;p81"/>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14" name="Google Shape;1314;p81"/>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15" name="Google Shape;1315;p81"/>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16" name="Google Shape;1316;p81"/>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17" name="Google Shape;1317;p81"/>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18" name="Google Shape;1318;p81"/>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19" name="Google Shape;1319;p81"/>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7" name="Google Shape;77;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8" name="Google Shape;78;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9" name="Google Shape;79;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0" name="Google Shape;80;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81" name="Google Shape;81;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2" name="Google Shape;82;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320" name="Shape 1320"/>
        <p:cNvGrpSpPr/>
        <p:nvPr/>
      </p:nvGrpSpPr>
      <p:grpSpPr>
        <a:xfrm>
          <a:off x="0" y="0"/>
          <a:ext cx="0" cy="0"/>
          <a:chOff x="0" y="0"/>
          <a:chExt cx="0" cy="0"/>
        </a:xfrm>
      </p:grpSpPr>
      <p:sp>
        <p:nvSpPr>
          <p:cNvPr id="1321" name="Google Shape;1321;p82"/>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322" name="Google Shape;1322;p82"/>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323" name="Google Shape;1323;p8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24" name="Google Shape;1324;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5" name="Google Shape;1325;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6" name="Google Shape;1326;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7" name="Google Shape;1327;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8" name="Google Shape;1328;p8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29" name="Google Shape;1329;p82"/>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30" name="Google Shape;1330;p82"/>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31" name="Google Shape;1331;p82"/>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32" name="Google Shape;1332;p82"/>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33" name="Google Shape;1333;p82"/>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34" name="Google Shape;1334;p82"/>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335" name="Shape 1335"/>
        <p:cNvGrpSpPr/>
        <p:nvPr/>
      </p:nvGrpSpPr>
      <p:grpSpPr>
        <a:xfrm>
          <a:off x="0" y="0"/>
          <a:ext cx="0" cy="0"/>
          <a:chOff x="0" y="0"/>
          <a:chExt cx="0" cy="0"/>
        </a:xfrm>
      </p:grpSpPr>
      <p:sp>
        <p:nvSpPr>
          <p:cNvPr id="1336" name="Google Shape;1336;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37" name="Google Shape;1337;p8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38" name="Google Shape;1338;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9" name="Google Shape;1339;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0" name="Google Shape;1340;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1" name="Google Shape;1341;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42" name="Google Shape;1342;p8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43" name="Google Shape;1343;p8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44" name="Google Shape;1344;p83"/>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345" name="Google Shape;1345;p83"/>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346" name="Google Shape;1346;p83"/>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47" name="Google Shape;1347;p83"/>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48" name="Google Shape;1348;p83"/>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49" name="Google Shape;1349;p83"/>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50" name="Google Shape;1350;p83"/>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1" name="Google Shape;1351;p83"/>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352" name="Shape 1352"/>
        <p:cNvGrpSpPr/>
        <p:nvPr/>
      </p:nvGrpSpPr>
      <p:grpSpPr>
        <a:xfrm>
          <a:off x="0" y="0"/>
          <a:ext cx="0" cy="0"/>
          <a:chOff x="0" y="0"/>
          <a:chExt cx="0" cy="0"/>
        </a:xfrm>
      </p:grpSpPr>
      <p:sp>
        <p:nvSpPr>
          <p:cNvPr id="1353" name="Google Shape;1353;p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54" name="Google Shape;1354;p8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55" name="Google Shape;1355;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6" name="Google Shape;1356;p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7" name="Google Shape;1357;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8" name="Google Shape;1358;p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9" name="Google Shape;1359;p8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60" name="Google Shape;1360;p8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61" name="Google Shape;1361;p84"/>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362" name="Shape 1362"/>
        <p:cNvGrpSpPr/>
        <p:nvPr/>
      </p:nvGrpSpPr>
      <p:grpSpPr>
        <a:xfrm>
          <a:off x="0" y="0"/>
          <a:ext cx="0" cy="0"/>
          <a:chOff x="0" y="0"/>
          <a:chExt cx="0" cy="0"/>
        </a:xfrm>
      </p:grpSpPr>
      <p:sp>
        <p:nvSpPr>
          <p:cNvPr id="1363" name="Google Shape;1363;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64" name="Google Shape;1364;p8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65" name="Google Shape;1365;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6" name="Google Shape;1366;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7" name="Google Shape;1367;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8" name="Google Shape;1368;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9" name="Google Shape;1369;p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70" name="Google Shape;1370;p85"/>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71" name="Google Shape;1371;p85"/>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372" name="Shape 1372"/>
        <p:cNvGrpSpPr/>
        <p:nvPr/>
      </p:nvGrpSpPr>
      <p:grpSpPr>
        <a:xfrm>
          <a:off x="0" y="0"/>
          <a:ext cx="0" cy="0"/>
          <a:chOff x="0" y="0"/>
          <a:chExt cx="0" cy="0"/>
        </a:xfrm>
      </p:grpSpPr>
      <p:sp>
        <p:nvSpPr>
          <p:cNvPr id="1373" name="Google Shape;1373;p86"/>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374" name="Google Shape;1374;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75" name="Google Shape;1375;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76" name="Google Shape;1376;p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77" name="Google Shape;1377;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8" name="Google Shape;1378;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79" name="Google Shape;1379;p8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380" name="Shape 1380"/>
        <p:cNvGrpSpPr/>
        <p:nvPr/>
      </p:nvGrpSpPr>
      <p:grpSpPr>
        <a:xfrm>
          <a:off x="0" y="0"/>
          <a:ext cx="0" cy="0"/>
          <a:chOff x="0" y="0"/>
          <a:chExt cx="0" cy="0"/>
        </a:xfrm>
      </p:grpSpPr>
      <p:sp>
        <p:nvSpPr>
          <p:cNvPr id="1381" name="Google Shape;1381;p87"/>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1382" name="Google Shape;1382;p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83" name="Google Shape;1383;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384" name="Google Shape;1384;p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385" name="Google Shape;1385;p8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86" name="Google Shape;1386;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87" name="Google Shape;1387;p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388" name="Google Shape;1388;p87"/>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389" name="Google Shape;1389;p87"/>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390" name="Google Shape;1390;p87"/>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391" name="Shape 1391"/>
        <p:cNvGrpSpPr/>
        <p:nvPr/>
      </p:nvGrpSpPr>
      <p:grpSpPr>
        <a:xfrm>
          <a:off x="0" y="0"/>
          <a:ext cx="0" cy="0"/>
          <a:chOff x="0" y="0"/>
          <a:chExt cx="0" cy="0"/>
        </a:xfrm>
      </p:grpSpPr>
      <p:sp>
        <p:nvSpPr>
          <p:cNvPr id="1392" name="Google Shape;1392;p8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1393" name="Google Shape;1393;p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94" name="Google Shape;1394;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395" name="Google Shape;1395;p8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96" name="Google Shape;1396;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7" name="Google Shape;1397;p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8" name="Google Shape;1398;p8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99" name="Google Shape;1399;p8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400" name="Google Shape;1400;p8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401" name="Google Shape;1401;p8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402" name="Shape 1402"/>
        <p:cNvGrpSpPr/>
        <p:nvPr/>
      </p:nvGrpSpPr>
      <p:grpSpPr>
        <a:xfrm>
          <a:off x="0" y="0"/>
          <a:ext cx="0" cy="0"/>
          <a:chOff x="0" y="0"/>
          <a:chExt cx="0" cy="0"/>
        </a:xfrm>
      </p:grpSpPr>
      <p:sp>
        <p:nvSpPr>
          <p:cNvPr id="1403" name="Google Shape;1403;p8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404" name="Google Shape;1404;p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05" name="Google Shape;1405;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406" name="Google Shape;1406;p8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07" name="Google Shape;1407;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08" name="Google Shape;1408;p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09" name="Google Shape;1409;p8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1410" name="Shape 1410"/>
        <p:cNvGrpSpPr/>
        <p:nvPr/>
      </p:nvGrpSpPr>
      <p:grpSpPr>
        <a:xfrm>
          <a:off x="0" y="0"/>
          <a:ext cx="0" cy="0"/>
          <a:chOff x="0" y="0"/>
          <a:chExt cx="0" cy="0"/>
        </a:xfrm>
      </p:grpSpPr>
      <p:sp>
        <p:nvSpPr>
          <p:cNvPr id="1411" name="Google Shape;1411;p90"/>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412" name="Google Shape;1412;p90"/>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1413" name="Google Shape;1413;p9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414" name="Google Shape;1414;p90"/>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1415" name="Shape 1415"/>
        <p:cNvGrpSpPr/>
        <p:nvPr/>
      </p:nvGrpSpPr>
      <p:grpSpPr>
        <a:xfrm>
          <a:off x="0" y="0"/>
          <a:ext cx="0" cy="0"/>
          <a:chOff x="0" y="0"/>
          <a:chExt cx="0" cy="0"/>
        </a:xfrm>
      </p:grpSpPr>
      <p:sp>
        <p:nvSpPr>
          <p:cNvPr id="1416" name="Google Shape;1416;p91"/>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417" name="Google Shape;1417;p9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1418" name="Google Shape;1418;p9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419" name="Google Shape;1419;p91"/>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85" name="Google Shape;85;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6" name="Google Shape;86;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 name="Google Shape;87;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88" name="Google Shape;88;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89" name="Google Shape;89;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0" name="Google Shape;90;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91" name="Google Shape;91;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2_1">
    <p:spTree>
      <p:nvGrpSpPr>
        <p:cNvPr id="1420" name="Shape 1420"/>
        <p:cNvGrpSpPr/>
        <p:nvPr/>
      </p:nvGrpSpPr>
      <p:grpSpPr>
        <a:xfrm>
          <a:off x="0" y="0"/>
          <a:ext cx="0" cy="0"/>
          <a:chOff x="0" y="0"/>
          <a:chExt cx="0" cy="0"/>
        </a:xfrm>
      </p:grpSpPr>
      <p:sp>
        <p:nvSpPr>
          <p:cNvPr id="1421" name="Google Shape;1421;p92"/>
          <p:cNvSpPr txBox="1"/>
          <p:nvPr>
            <p:ph idx="12" type="sldNum"/>
          </p:nvPr>
        </p:nvSpPr>
        <p:spPr>
          <a:xfrm>
            <a:off x="11624837" y="6263858"/>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1422" name="Google Shape;1422;p92"/>
          <p:cNvPicPr preferRelativeResize="0"/>
          <p:nvPr/>
        </p:nvPicPr>
        <p:blipFill>
          <a:blip r:embed="rId2">
            <a:alphaModFix/>
          </a:blip>
          <a:stretch>
            <a:fillRect/>
          </a:stretch>
        </p:blipFill>
        <p:spPr>
          <a:xfrm>
            <a:off x="10473967" y="6203899"/>
            <a:ext cx="1099466" cy="588567"/>
          </a:xfrm>
          <a:prstGeom prst="rect">
            <a:avLst/>
          </a:prstGeom>
          <a:noFill/>
          <a:ln>
            <a:noFill/>
          </a:ln>
        </p:spPr>
      </p:pic>
      <p:sp>
        <p:nvSpPr>
          <p:cNvPr id="1423" name="Google Shape;1423;p92"/>
          <p:cNvSpPr txBox="1"/>
          <p:nvPr/>
        </p:nvSpPr>
        <p:spPr>
          <a:xfrm>
            <a:off x="40033" y="6319600"/>
            <a:ext cx="46140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confidential</a:t>
            </a:r>
            <a:endParaRPr sz="1100">
              <a:latin typeface="Source Sans Pro"/>
              <a:ea typeface="Source Sans Pro"/>
              <a:cs typeface="Source Sans Pro"/>
              <a:sym typeface="Source Sans Pro"/>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2_2">
    <p:spTree>
      <p:nvGrpSpPr>
        <p:cNvPr id="1424" name="Shape 1424"/>
        <p:cNvGrpSpPr/>
        <p:nvPr/>
      </p:nvGrpSpPr>
      <p:grpSpPr>
        <a:xfrm>
          <a:off x="0" y="0"/>
          <a:ext cx="0" cy="0"/>
          <a:chOff x="0" y="0"/>
          <a:chExt cx="0" cy="0"/>
        </a:xfrm>
      </p:grpSpPr>
      <p:sp>
        <p:nvSpPr>
          <p:cNvPr id="1425" name="Google Shape;1425;p93"/>
          <p:cNvSpPr txBox="1"/>
          <p:nvPr>
            <p:ph idx="12" type="sldNum"/>
          </p:nvPr>
        </p:nvSpPr>
        <p:spPr>
          <a:xfrm>
            <a:off x="11624837" y="6263858"/>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1426" name="Google Shape;1426;p93"/>
          <p:cNvPicPr preferRelativeResize="0"/>
          <p:nvPr/>
        </p:nvPicPr>
        <p:blipFill>
          <a:blip r:embed="rId2">
            <a:alphaModFix/>
          </a:blip>
          <a:stretch>
            <a:fillRect/>
          </a:stretch>
        </p:blipFill>
        <p:spPr>
          <a:xfrm>
            <a:off x="10473967" y="6203899"/>
            <a:ext cx="1099466" cy="588567"/>
          </a:xfrm>
          <a:prstGeom prst="rect">
            <a:avLst/>
          </a:prstGeom>
          <a:noFill/>
          <a:ln>
            <a:noFill/>
          </a:ln>
        </p:spPr>
      </p:pic>
      <p:sp>
        <p:nvSpPr>
          <p:cNvPr id="1427" name="Google Shape;1427;p93"/>
          <p:cNvSpPr txBox="1"/>
          <p:nvPr/>
        </p:nvSpPr>
        <p:spPr>
          <a:xfrm>
            <a:off x="40033" y="6319600"/>
            <a:ext cx="46140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confidential</a:t>
            </a:r>
            <a:endParaRPr sz="1100">
              <a:latin typeface="Source Sans Pro"/>
              <a:ea typeface="Source Sans Pro"/>
              <a:cs typeface="Source Sans Pro"/>
              <a:sym typeface="Source Sans Pro"/>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431" name="Shape 1431"/>
        <p:cNvGrpSpPr/>
        <p:nvPr/>
      </p:nvGrpSpPr>
      <p:grpSpPr>
        <a:xfrm>
          <a:off x="0" y="0"/>
          <a:ext cx="0" cy="0"/>
          <a:chOff x="0" y="0"/>
          <a:chExt cx="0" cy="0"/>
        </a:xfrm>
      </p:grpSpPr>
      <p:sp>
        <p:nvSpPr>
          <p:cNvPr id="1432" name="Google Shape;1432;p9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34" name="Google Shape;1434;p95"/>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35" name="Google Shape;1435;p95"/>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36" name="Google Shape;1436;p95"/>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37" name="Google Shape;1437;p9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38" name="Google Shape;1438;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39" name="Google Shape;1439;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440" name="Shape 1440"/>
        <p:cNvGrpSpPr/>
        <p:nvPr/>
      </p:nvGrpSpPr>
      <p:grpSpPr>
        <a:xfrm>
          <a:off x="0" y="0"/>
          <a:ext cx="0" cy="0"/>
          <a:chOff x="0" y="0"/>
          <a:chExt cx="0" cy="0"/>
        </a:xfrm>
      </p:grpSpPr>
      <p:sp>
        <p:nvSpPr>
          <p:cNvPr id="1441" name="Google Shape;1441;p9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443" name="Google Shape;1443;p96"/>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444" name="Google Shape;1444;p9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45" name="Google Shape;1445;p96"/>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446" name="Google Shape;1446;p9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447" name="Google Shape;1447;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448" name="Shape 1448"/>
        <p:cNvGrpSpPr/>
        <p:nvPr/>
      </p:nvGrpSpPr>
      <p:grpSpPr>
        <a:xfrm>
          <a:off x="0" y="0"/>
          <a:ext cx="0" cy="0"/>
          <a:chOff x="0" y="0"/>
          <a:chExt cx="0" cy="0"/>
        </a:xfrm>
      </p:grpSpPr>
      <p:sp>
        <p:nvSpPr>
          <p:cNvPr id="1449" name="Google Shape;1449;p9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51" name="Google Shape;1451;p97"/>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52" name="Google Shape;1452;p97"/>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53" name="Google Shape;1453;p97"/>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54" name="Google Shape;1454;p9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55" name="Google Shape;1455;p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56" name="Google Shape;1456;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457" name="Shape 1457"/>
        <p:cNvGrpSpPr/>
        <p:nvPr/>
      </p:nvGrpSpPr>
      <p:grpSpPr>
        <a:xfrm>
          <a:off x="0" y="0"/>
          <a:ext cx="0" cy="0"/>
          <a:chOff x="0" y="0"/>
          <a:chExt cx="0" cy="0"/>
        </a:xfrm>
      </p:grpSpPr>
      <p:sp>
        <p:nvSpPr>
          <p:cNvPr id="1458" name="Google Shape;1458;p9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460" name="Google Shape;1460;p98"/>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461" name="Google Shape;1461;p98"/>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462" name="Google Shape;1462;p98"/>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463" name="Google Shape;1463;p98"/>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464" name="Google Shape;1464;p98"/>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465" name="Google Shape;1465;p98"/>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466" name="Google Shape;1466;p9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467" name="Google Shape;1467;p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68" name="Google Shape;1468;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9" name="Google Shape;1469;p98"/>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470" name="Google Shape;1470;p98"/>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471" name="Google Shape;1471;p98"/>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472" name="Google Shape;1472;p98"/>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473" name="Shape 1473"/>
        <p:cNvGrpSpPr/>
        <p:nvPr/>
      </p:nvGrpSpPr>
      <p:grpSpPr>
        <a:xfrm>
          <a:off x="0" y="0"/>
          <a:ext cx="0" cy="0"/>
          <a:chOff x="0" y="0"/>
          <a:chExt cx="0" cy="0"/>
        </a:xfrm>
      </p:grpSpPr>
      <p:sp>
        <p:nvSpPr>
          <p:cNvPr id="1474" name="Google Shape;1474;p9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5" name="Google Shape;1475;p9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76" name="Google Shape;1476;p9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477" name="Google Shape;1477;p9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478" name="Google Shape;1478;p99"/>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479" name="Google Shape;1479;p9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480" name="Google Shape;1480;p9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81" name="Google Shape;1481;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482" name="Shape 1482"/>
        <p:cNvGrpSpPr/>
        <p:nvPr/>
      </p:nvGrpSpPr>
      <p:grpSpPr>
        <a:xfrm>
          <a:off x="0" y="0"/>
          <a:ext cx="0" cy="0"/>
          <a:chOff x="0" y="0"/>
          <a:chExt cx="0" cy="0"/>
        </a:xfrm>
      </p:grpSpPr>
      <p:sp>
        <p:nvSpPr>
          <p:cNvPr id="1483" name="Google Shape;1483;p10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4" name="Google Shape;1484;p10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85" name="Google Shape;1485;p10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486" name="Google Shape;1486;p100"/>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487" name="Google Shape;1487;p10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88" name="Google Shape;1488;p100"/>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489" name="Google Shape;1489;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490" name="Shape 1490"/>
        <p:cNvGrpSpPr/>
        <p:nvPr/>
      </p:nvGrpSpPr>
      <p:grpSpPr>
        <a:xfrm>
          <a:off x="0" y="0"/>
          <a:ext cx="0" cy="0"/>
          <a:chOff x="0" y="0"/>
          <a:chExt cx="0" cy="0"/>
        </a:xfrm>
      </p:grpSpPr>
      <p:sp>
        <p:nvSpPr>
          <p:cNvPr id="1491" name="Google Shape;1491;p10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492" name="Google Shape;1492;p10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493" name="Google Shape;1493;p10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94" name="Google Shape;1494;p1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95" name="Google Shape;1495;p10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496" name="Google Shape;1496;p10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497" name="Google Shape;1497;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498" name="Shape 1498"/>
        <p:cNvGrpSpPr/>
        <p:nvPr/>
      </p:nvGrpSpPr>
      <p:grpSpPr>
        <a:xfrm>
          <a:off x="0" y="0"/>
          <a:ext cx="0" cy="0"/>
          <a:chOff x="0" y="0"/>
          <a:chExt cx="0" cy="0"/>
        </a:xfrm>
      </p:grpSpPr>
      <p:sp>
        <p:nvSpPr>
          <p:cNvPr id="1499" name="Google Shape;1499;p10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500" name="Google Shape;1500;p1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501" name="Google Shape;1501;p1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02" name="Google Shape;1502;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503" name="Google Shape;1503;p10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504" name="Google Shape;1504;p10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05" name="Google Shape;1505;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6.xml"/><Relationship Id="rId20" Type="http://schemas.openxmlformats.org/officeDocument/2006/relationships/slideLayout" Target="../slideLayouts/slideLayout66.xml"/><Relationship Id="rId42" Type="http://schemas.openxmlformats.org/officeDocument/2006/relationships/slideLayout" Target="../slideLayouts/slideLayout88.xml"/><Relationship Id="rId41" Type="http://schemas.openxmlformats.org/officeDocument/2006/relationships/slideLayout" Target="../slideLayouts/slideLayout87.xml"/><Relationship Id="rId22" Type="http://schemas.openxmlformats.org/officeDocument/2006/relationships/slideLayout" Target="../slideLayouts/slideLayout68.xml"/><Relationship Id="rId44" Type="http://schemas.openxmlformats.org/officeDocument/2006/relationships/slideLayout" Target="../slideLayouts/slideLayout90.xml"/><Relationship Id="rId21" Type="http://schemas.openxmlformats.org/officeDocument/2006/relationships/slideLayout" Target="../slideLayouts/slideLayout67.xml"/><Relationship Id="rId43" Type="http://schemas.openxmlformats.org/officeDocument/2006/relationships/slideLayout" Target="../slideLayouts/slideLayout89.xml"/><Relationship Id="rId24" Type="http://schemas.openxmlformats.org/officeDocument/2006/relationships/slideLayout" Target="../slideLayouts/slideLayout70.xml"/><Relationship Id="rId46" Type="http://schemas.openxmlformats.org/officeDocument/2006/relationships/theme" Target="../theme/theme2.xml"/><Relationship Id="rId23" Type="http://schemas.openxmlformats.org/officeDocument/2006/relationships/slideLayout" Target="../slideLayouts/slideLayout69.xml"/><Relationship Id="rId45" Type="http://schemas.openxmlformats.org/officeDocument/2006/relationships/slideLayout" Target="../slideLayouts/slideLayout91.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11" Type="http://schemas.openxmlformats.org/officeDocument/2006/relationships/slideLayout" Target="../slideLayouts/slideLayout57.xml"/><Relationship Id="rId33" Type="http://schemas.openxmlformats.org/officeDocument/2006/relationships/slideLayout" Target="../slideLayouts/slideLayout79.xml"/><Relationship Id="rId10" Type="http://schemas.openxmlformats.org/officeDocument/2006/relationships/slideLayout" Target="../slideLayouts/slideLayout56.xml"/><Relationship Id="rId32" Type="http://schemas.openxmlformats.org/officeDocument/2006/relationships/slideLayout" Target="../slideLayouts/slideLayout78.xml"/><Relationship Id="rId13" Type="http://schemas.openxmlformats.org/officeDocument/2006/relationships/slideLayout" Target="../slideLayouts/slideLayout59.xml"/><Relationship Id="rId35" Type="http://schemas.openxmlformats.org/officeDocument/2006/relationships/slideLayout" Target="../slideLayouts/slideLayout81.xml"/><Relationship Id="rId12" Type="http://schemas.openxmlformats.org/officeDocument/2006/relationships/slideLayout" Target="../slideLayouts/slideLayout58.xml"/><Relationship Id="rId34" Type="http://schemas.openxmlformats.org/officeDocument/2006/relationships/slideLayout" Target="../slideLayouts/slideLayout80.xml"/><Relationship Id="rId15" Type="http://schemas.openxmlformats.org/officeDocument/2006/relationships/slideLayout" Target="../slideLayouts/slideLayout61.xml"/><Relationship Id="rId37" Type="http://schemas.openxmlformats.org/officeDocument/2006/relationships/slideLayout" Target="../slideLayouts/slideLayout83.xml"/><Relationship Id="rId14" Type="http://schemas.openxmlformats.org/officeDocument/2006/relationships/slideLayout" Target="../slideLayouts/slideLayout60.xml"/><Relationship Id="rId36" Type="http://schemas.openxmlformats.org/officeDocument/2006/relationships/slideLayout" Target="../slideLayouts/slideLayout82.xml"/><Relationship Id="rId17" Type="http://schemas.openxmlformats.org/officeDocument/2006/relationships/slideLayout" Target="../slideLayouts/slideLayout63.xml"/><Relationship Id="rId39" Type="http://schemas.openxmlformats.org/officeDocument/2006/relationships/slideLayout" Target="../slideLayouts/slideLayout85.xml"/><Relationship Id="rId16" Type="http://schemas.openxmlformats.org/officeDocument/2006/relationships/slideLayout" Target="../slideLayouts/slideLayout62.xml"/><Relationship Id="rId38" Type="http://schemas.openxmlformats.org/officeDocument/2006/relationships/slideLayout" Target="../slideLayouts/slideLayout84.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1.xml"/><Relationship Id="rId20" Type="http://schemas.openxmlformats.org/officeDocument/2006/relationships/slideLayout" Target="../slideLayouts/slideLayout111.xml"/><Relationship Id="rId42" Type="http://schemas.openxmlformats.org/officeDocument/2006/relationships/slideLayout" Target="../slideLayouts/slideLayout133.xml"/><Relationship Id="rId41" Type="http://schemas.openxmlformats.org/officeDocument/2006/relationships/slideLayout" Target="../slideLayouts/slideLayout132.xml"/><Relationship Id="rId22" Type="http://schemas.openxmlformats.org/officeDocument/2006/relationships/slideLayout" Target="../slideLayouts/slideLayout113.xml"/><Relationship Id="rId44" Type="http://schemas.openxmlformats.org/officeDocument/2006/relationships/slideLayout" Target="../slideLayouts/slideLayout135.xml"/><Relationship Id="rId21" Type="http://schemas.openxmlformats.org/officeDocument/2006/relationships/slideLayout" Target="../slideLayouts/slideLayout112.xml"/><Relationship Id="rId43" Type="http://schemas.openxmlformats.org/officeDocument/2006/relationships/slideLayout" Target="../slideLayouts/slideLayout134.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45" Type="http://schemas.openxmlformats.org/officeDocument/2006/relationships/theme" Target="../theme/theme6.xml"/><Relationship Id="rId1" Type="http://schemas.openxmlformats.org/officeDocument/2006/relationships/slideLayout" Target="../slideLayouts/slideLayout92.xml"/><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slideLayout" Target="../slideLayouts/slideLayout120.xml"/><Relationship Id="rId7" Type="http://schemas.openxmlformats.org/officeDocument/2006/relationships/slideLayout" Target="../slideLayouts/slideLayout98.xml"/><Relationship Id="rId8" Type="http://schemas.openxmlformats.org/officeDocument/2006/relationships/slideLayout" Target="../slideLayouts/slideLayout99.xml"/><Relationship Id="rId31" Type="http://schemas.openxmlformats.org/officeDocument/2006/relationships/slideLayout" Target="../slideLayouts/slideLayout122.xml"/><Relationship Id="rId30" Type="http://schemas.openxmlformats.org/officeDocument/2006/relationships/slideLayout" Target="../slideLayouts/slideLayout121.xml"/><Relationship Id="rId11" Type="http://schemas.openxmlformats.org/officeDocument/2006/relationships/slideLayout" Target="../slideLayouts/slideLayout102.xml"/><Relationship Id="rId33" Type="http://schemas.openxmlformats.org/officeDocument/2006/relationships/slideLayout" Target="../slideLayouts/slideLayout124.xml"/><Relationship Id="rId10" Type="http://schemas.openxmlformats.org/officeDocument/2006/relationships/slideLayout" Target="../slideLayouts/slideLayout101.xml"/><Relationship Id="rId32" Type="http://schemas.openxmlformats.org/officeDocument/2006/relationships/slideLayout" Target="../slideLayouts/slideLayout123.xml"/><Relationship Id="rId13" Type="http://schemas.openxmlformats.org/officeDocument/2006/relationships/slideLayout" Target="../slideLayouts/slideLayout104.xml"/><Relationship Id="rId35" Type="http://schemas.openxmlformats.org/officeDocument/2006/relationships/slideLayout" Target="../slideLayouts/slideLayout126.xml"/><Relationship Id="rId12" Type="http://schemas.openxmlformats.org/officeDocument/2006/relationships/slideLayout" Target="../slideLayouts/slideLayout103.xml"/><Relationship Id="rId34" Type="http://schemas.openxmlformats.org/officeDocument/2006/relationships/slideLayout" Target="../slideLayouts/slideLayout125.xml"/><Relationship Id="rId15" Type="http://schemas.openxmlformats.org/officeDocument/2006/relationships/slideLayout" Target="../slideLayouts/slideLayout106.xml"/><Relationship Id="rId37" Type="http://schemas.openxmlformats.org/officeDocument/2006/relationships/slideLayout" Target="../slideLayouts/slideLayout128.xml"/><Relationship Id="rId14" Type="http://schemas.openxmlformats.org/officeDocument/2006/relationships/slideLayout" Target="../slideLayouts/slideLayout105.xml"/><Relationship Id="rId36" Type="http://schemas.openxmlformats.org/officeDocument/2006/relationships/slideLayout" Target="../slideLayouts/slideLayout127.xml"/><Relationship Id="rId17" Type="http://schemas.openxmlformats.org/officeDocument/2006/relationships/slideLayout" Target="../slideLayouts/slideLayout108.xml"/><Relationship Id="rId39" Type="http://schemas.openxmlformats.org/officeDocument/2006/relationships/slideLayout" Target="../slideLayouts/slideLayout130.xml"/><Relationship Id="rId16" Type="http://schemas.openxmlformats.org/officeDocument/2006/relationships/slideLayout" Target="../slideLayouts/slideLayout107.xml"/><Relationship Id="rId38" Type="http://schemas.openxmlformats.org/officeDocument/2006/relationships/slideLayout" Target="../slideLayouts/slideLayout129.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5.xml"/><Relationship Id="rId42" Type="http://schemas.openxmlformats.org/officeDocument/2006/relationships/slideLayout" Target="../slideLayouts/slideLayout177.xml"/><Relationship Id="rId41" Type="http://schemas.openxmlformats.org/officeDocument/2006/relationships/slideLayout" Target="../slideLayouts/slideLayout176.xml"/><Relationship Id="rId44" Type="http://schemas.openxmlformats.org/officeDocument/2006/relationships/slideLayout" Target="../slideLayouts/slideLayout179.xml"/><Relationship Id="rId43" Type="http://schemas.openxmlformats.org/officeDocument/2006/relationships/slideLayout" Target="../slideLayouts/slideLayout178.xml"/><Relationship Id="rId46" Type="http://schemas.openxmlformats.org/officeDocument/2006/relationships/slideLayout" Target="../slideLayouts/slideLayout181.xml"/><Relationship Id="rId45" Type="http://schemas.openxmlformats.org/officeDocument/2006/relationships/slideLayout" Target="../slideLayouts/slideLayout180.xml"/><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48" Type="http://schemas.openxmlformats.org/officeDocument/2006/relationships/slideLayout" Target="../slideLayouts/slideLayout183.xml"/><Relationship Id="rId47" Type="http://schemas.openxmlformats.org/officeDocument/2006/relationships/slideLayout" Target="../slideLayouts/slideLayout182.xml"/><Relationship Id="rId49" Type="http://schemas.openxmlformats.org/officeDocument/2006/relationships/slideLayout" Target="../slideLayouts/slideLayout184.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1" Type="http://schemas.openxmlformats.org/officeDocument/2006/relationships/slideLayout" Target="../slideLayouts/slideLayout166.xml"/><Relationship Id="rId30" Type="http://schemas.openxmlformats.org/officeDocument/2006/relationships/slideLayout" Target="../slideLayouts/slideLayout165.xml"/><Relationship Id="rId33" Type="http://schemas.openxmlformats.org/officeDocument/2006/relationships/slideLayout" Target="../slideLayouts/slideLayout168.xml"/><Relationship Id="rId32" Type="http://schemas.openxmlformats.org/officeDocument/2006/relationships/slideLayout" Target="../slideLayouts/slideLayout167.xml"/><Relationship Id="rId35" Type="http://schemas.openxmlformats.org/officeDocument/2006/relationships/slideLayout" Target="../slideLayouts/slideLayout170.xml"/><Relationship Id="rId34" Type="http://schemas.openxmlformats.org/officeDocument/2006/relationships/slideLayout" Target="../slideLayouts/slideLayout169.xml"/><Relationship Id="rId37" Type="http://schemas.openxmlformats.org/officeDocument/2006/relationships/slideLayout" Target="../slideLayouts/slideLayout172.xml"/><Relationship Id="rId36" Type="http://schemas.openxmlformats.org/officeDocument/2006/relationships/slideLayout" Target="../slideLayouts/slideLayout171.xml"/><Relationship Id="rId39" Type="http://schemas.openxmlformats.org/officeDocument/2006/relationships/slideLayout" Target="../slideLayouts/slideLayout174.xml"/><Relationship Id="rId38" Type="http://schemas.openxmlformats.org/officeDocument/2006/relationships/slideLayout" Target="../slideLayouts/slideLayout173.xml"/><Relationship Id="rId20" Type="http://schemas.openxmlformats.org/officeDocument/2006/relationships/slideLayout" Target="../slideLayouts/slideLayout155.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4" Type="http://schemas.openxmlformats.org/officeDocument/2006/relationships/slideLayout" Target="../slideLayouts/slideLayout159.xml"/><Relationship Id="rId23" Type="http://schemas.openxmlformats.org/officeDocument/2006/relationships/slideLayout" Target="../slideLayouts/slideLayout158.xml"/><Relationship Id="rId26" Type="http://schemas.openxmlformats.org/officeDocument/2006/relationships/slideLayout" Target="../slideLayouts/slideLayout161.xml"/><Relationship Id="rId25" Type="http://schemas.openxmlformats.org/officeDocument/2006/relationships/slideLayout" Target="../slideLayouts/slideLayout160.xml"/><Relationship Id="rId28" Type="http://schemas.openxmlformats.org/officeDocument/2006/relationships/slideLayout" Target="../slideLayouts/slideLayout163.xml"/><Relationship Id="rId27" Type="http://schemas.openxmlformats.org/officeDocument/2006/relationships/slideLayout" Target="../slideLayouts/slideLayout162.xml"/><Relationship Id="rId29" Type="http://schemas.openxmlformats.org/officeDocument/2006/relationships/slideLayout" Target="../slideLayouts/slideLayout164.xml"/><Relationship Id="rId50" Type="http://schemas.openxmlformats.org/officeDocument/2006/relationships/theme" Target="../theme/theme4.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9" Type="http://schemas.openxmlformats.org/officeDocument/2006/relationships/slideLayout" Target="../slideLayouts/slideLayout154.xml"/><Relationship Id="rId18"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24.xml"/><Relationship Id="rId42" Type="http://schemas.openxmlformats.org/officeDocument/2006/relationships/slideLayout" Target="../slideLayouts/slideLayout226.xml"/><Relationship Id="rId41" Type="http://schemas.openxmlformats.org/officeDocument/2006/relationships/slideLayout" Target="../slideLayouts/slideLayout225.xml"/><Relationship Id="rId44" Type="http://schemas.openxmlformats.org/officeDocument/2006/relationships/slideLayout" Target="../slideLayouts/slideLayout228.xml"/><Relationship Id="rId43" Type="http://schemas.openxmlformats.org/officeDocument/2006/relationships/slideLayout" Target="../slideLayouts/slideLayout227.xml"/><Relationship Id="rId46" Type="http://schemas.openxmlformats.org/officeDocument/2006/relationships/slideLayout" Target="../slideLayouts/slideLayout230.xml"/><Relationship Id="rId45" Type="http://schemas.openxmlformats.org/officeDocument/2006/relationships/slideLayout" Target="../slideLayouts/slideLayout229.xml"/><Relationship Id="rId48" Type="http://schemas.openxmlformats.org/officeDocument/2006/relationships/slideLayout" Target="../slideLayouts/slideLayout232.xml"/><Relationship Id="rId47" Type="http://schemas.openxmlformats.org/officeDocument/2006/relationships/slideLayout" Target="../slideLayouts/slideLayout231.xml"/><Relationship Id="rId49" Type="http://schemas.openxmlformats.org/officeDocument/2006/relationships/slideLayout" Target="../slideLayouts/slideLayout233.xml"/><Relationship Id="rId100" Type="http://schemas.openxmlformats.org/officeDocument/2006/relationships/theme" Target="../theme/theme3.xml"/><Relationship Id="rId31" Type="http://schemas.openxmlformats.org/officeDocument/2006/relationships/slideLayout" Target="../slideLayouts/slideLayout215.xml"/><Relationship Id="rId30" Type="http://schemas.openxmlformats.org/officeDocument/2006/relationships/slideLayout" Target="../slideLayouts/slideLayout214.xml"/><Relationship Id="rId33" Type="http://schemas.openxmlformats.org/officeDocument/2006/relationships/slideLayout" Target="../slideLayouts/slideLayout217.xml"/><Relationship Id="rId32" Type="http://schemas.openxmlformats.org/officeDocument/2006/relationships/slideLayout" Target="../slideLayouts/slideLayout216.xml"/><Relationship Id="rId35" Type="http://schemas.openxmlformats.org/officeDocument/2006/relationships/slideLayout" Target="../slideLayouts/slideLayout219.xml"/><Relationship Id="rId34" Type="http://schemas.openxmlformats.org/officeDocument/2006/relationships/slideLayout" Target="../slideLayouts/slideLayout218.xml"/><Relationship Id="rId37" Type="http://schemas.openxmlformats.org/officeDocument/2006/relationships/slideLayout" Target="../slideLayouts/slideLayout221.xml"/><Relationship Id="rId36" Type="http://schemas.openxmlformats.org/officeDocument/2006/relationships/slideLayout" Target="../slideLayouts/slideLayout220.xml"/><Relationship Id="rId39" Type="http://schemas.openxmlformats.org/officeDocument/2006/relationships/slideLayout" Target="../slideLayouts/slideLayout223.xml"/><Relationship Id="rId38" Type="http://schemas.openxmlformats.org/officeDocument/2006/relationships/slideLayout" Target="../slideLayouts/slideLayout222.xml"/><Relationship Id="rId20" Type="http://schemas.openxmlformats.org/officeDocument/2006/relationships/slideLayout" Target="../slideLayouts/slideLayout204.xml"/><Relationship Id="rId22" Type="http://schemas.openxmlformats.org/officeDocument/2006/relationships/slideLayout" Target="../slideLayouts/slideLayout206.xml"/><Relationship Id="rId21" Type="http://schemas.openxmlformats.org/officeDocument/2006/relationships/slideLayout" Target="../slideLayouts/slideLayout205.xml"/><Relationship Id="rId24" Type="http://schemas.openxmlformats.org/officeDocument/2006/relationships/slideLayout" Target="../slideLayouts/slideLayout208.xml"/><Relationship Id="rId23" Type="http://schemas.openxmlformats.org/officeDocument/2006/relationships/slideLayout" Target="../slideLayouts/slideLayout207.xml"/><Relationship Id="rId26" Type="http://schemas.openxmlformats.org/officeDocument/2006/relationships/slideLayout" Target="../slideLayouts/slideLayout210.xml"/><Relationship Id="rId25" Type="http://schemas.openxmlformats.org/officeDocument/2006/relationships/slideLayout" Target="../slideLayouts/slideLayout209.xml"/><Relationship Id="rId28" Type="http://schemas.openxmlformats.org/officeDocument/2006/relationships/slideLayout" Target="../slideLayouts/slideLayout212.xml"/><Relationship Id="rId27" Type="http://schemas.openxmlformats.org/officeDocument/2006/relationships/slideLayout" Target="../slideLayouts/slideLayout211.xml"/><Relationship Id="rId29" Type="http://schemas.openxmlformats.org/officeDocument/2006/relationships/slideLayout" Target="../slideLayouts/slideLayout213.xml"/><Relationship Id="rId95" Type="http://schemas.openxmlformats.org/officeDocument/2006/relationships/slideLayout" Target="../slideLayouts/slideLayout279.xml"/><Relationship Id="rId94" Type="http://schemas.openxmlformats.org/officeDocument/2006/relationships/slideLayout" Target="../slideLayouts/slideLayout278.xml"/><Relationship Id="rId97" Type="http://schemas.openxmlformats.org/officeDocument/2006/relationships/slideLayout" Target="../slideLayouts/slideLayout281.xml"/><Relationship Id="rId96" Type="http://schemas.openxmlformats.org/officeDocument/2006/relationships/slideLayout" Target="../slideLayouts/slideLayout280.xml"/><Relationship Id="rId11" Type="http://schemas.openxmlformats.org/officeDocument/2006/relationships/slideLayout" Target="../slideLayouts/slideLayout195.xml"/><Relationship Id="rId99" Type="http://schemas.openxmlformats.org/officeDocument/2006/relationships/slideLayout" Target="../slideLayouts/slideLayout283.xml"/><Relationship Id="rId10" Type="http://schemas.openxmlformats.org/officeDocument/2006/relationships/slideLayout" Target="../slideLayouts/slideLayout194.xml"/><Relationship Id="rId98" Type="http://schemas.openxmlformats.org/officeDocument/2006/relationships/slideLayout" Target="../slideLayouts/slideLayout282.xml"/><Relationship Id="rId13" Type="http://schemas.openxmlformats.org/officeDocument/2006/relationships/slideLayout" Target="../slideLayouts/slideLayout197.xml"/><Relationship Id="rId12" Type="http://schemas.openxmlformats.org/officeDocument/2006/relationships/slideLayout" Target="../slideLayouts/slideLayout196.xml"/><Relationship Id="rId91" Type="http://schemas.openxmlformats.org/officeDocument/2006/relationships/slideLayout" Target="../slideLayouts/slideLayout275.xml"/><Relationship Id="rId90" Type="http://schemas.openxmlformats.org/officeDocument/2006/relationships/slideLayout" Target="../slideLayouts/slideLayout274.xml"/><Relationship Id="rId93" Type="http://schemas.openxmlformats.org/officeDocument/2006/relationships/slideLayout" Target="../slideLayouts/slideLayout277.xml"/><Relationship Id="rId92" Type="http://schemas.openxmlformats.org/officeDocument/2006/relationships/slideLayout" Target="../slideLayouts/slideLayout276.xml"/><Relationship Id="rId15" Type="http://schemas.openxmlformats.org/officeDocument/2006/relationships/slideLayout" Target="../slideLayouts/slideLayout199.xml"/><Relationship Id="rId14" Type="http://schemas.openxmlformats.org/officeDocument/2006/relationships/slideLayout" Target="../slideLayouts/slideLayout198.xml"/><Relationship Id="rId17" Type="http://schemas.openxmlformats.org/officeDocument/2006/relationships/slideLayout" Target="../slideLayouts/slideLayout201.xml"/><Relationship Id="rId16" Type="http://schemas.openxmlformats.org/officeDocument/2006/relationships/slideLayout" Target="../slideLayouts/slideLayout200.xml"/><Relationship Id="rId19" Type="http://schemas.openxmlformats.org/officeDocument/2006/relationships/slideLayout" Target="../slideLayouts/slideLayout203.xml"/><Relationship Id="rId18" Type="http://schemas.openxmlformats.org/officeDocument/2006/relationships/slideLayout" Target="../slideLayouts/slideLayout202.xml"/><Relationship Id="rId84" Type="http://schemas.openxmlformats.org/officeDocument/2006/relationships/slideLayout" Target="../slideLayouts/slideLayout268.xml"/><Relationship Id="rId83" Type="http://schemas.openxmlformats.org/officeDocument/2006/relationships/slideLayout" Target="../slideLayouts/slideLayout267.xml"/><Relationship Id="rId86" Type="http://schemas.openxmlformats.org/officeDocument/2006/relationships/slideLayout" Target="../slideLayouts/slideLayout270.xml"/><Relationship Id="rId85" Type="http://schemas.openxmlformats.org/officeDocument/2006/relationships/slideLayout" Target="../slideLayouts/slideLayout269.xml"/><Relationship Id="rId88" Type="http://schemas.openxmlformats.org/officeDocument/2006/relationships/slideLayout" Target="../slideLayouts/slideLayout272.xml"/><Relationship Id="rId87" Type="http://schemas.openxmlformats.org/officeDocument/2006/relationships/slideLayout" Target="../slideLayouts/slideLayout271.xml"/><Relationship Id="rId89" Type="http://schemas.openxmlformats.org/officeDocument/2006/relationships/slideLayout" Target="../slideLayouts/slideLayout273.xml"/><Relationship Id="rId80" Type="http://schemas.openxmlformats.org/officeDocument/2006/relationships/slideLayout" Target="../slideLayouts/slideLayout264.xml"/><Relationship Id="rId82" Type="http://schemas.openxmlformats.org/officeDocument/2006/relationships/slideLayout" Target="../slideLayouts/slideLayout266.xml"/><Relationship Id="rId81" Type="http://schemas.openxmlformats.org/officeDocument/2006/relationships/slideLayout" Target="../slideLayouts/slideLayout265.xml"/><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5" Type="http://schemas.openxmlformats.org/officeDocument/2006/relationships/slideLayout" Target="../slideLayouts/slideLayout189.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73" Type="http://schemas.openxmlformats.org/officeDocument/2006/relationships/slideLayout" Target="../slideLayouts/slideLayout257.xml"/><Relationship Id="rId72" Type="http://schemas.openxmlformats.org/officeDocument/2006/relationships/slideLayout" Target="../slideLayouts/slideLayout256.xml"/><Relationship Id="rId75" Type="http://schemas.openxmlformats.org/officeDocument/2006/relationships/slideLayout" Target="../slideLayouts/slideLayout259.xml"/><Relationship Id="rId74" Type="http://schemas.openxmlformats.org/officeDocument/2006/relationships/slideLayout" Target="../slideLayouts/slideLayout258.xml"/><Relationship Id="rId77" Type="http://schemas.openxmlformats.org/officeDocument/2006/relationships/slideLayout" Target="../slideLayouts/slideLayout261.xml"/><Relationship Id="rId76" Type="http://schemas.openxmlformats.org/officeDocument/2006/relationships/slideLayout" Target="../slideLayouts/slideLayout260.xml"/><Relationship Id="rId79" Type="http://schemas.openxmlformats.org/officeDocument/2006/relationships/slideLayout" Target="../slideLayouts/slideLayout263.xml"/><Relationship Id="rId78" Type="http://schemas.openxmlformats.org/officeDocument/2006/relationships/slideLayout" Target="../slideLayouts/slideLayout262.xml"/><Relationship Id="rId71" Type="http://schemas.openxmlformats.org/officeDocument/2006/relationships/slideLayout" Target="../slideLayouts/slideLayout255.xml"/><Relationship Id="rId70" Type="http://schemas.openxmlformats.org/officeDocument/2006/relationships/slideLayout" Target="../slideLayouts/slideLayout254.xml"/><Relationship Id="rId62" Type="http://schemas.openxmlformats.org/officeDocument/2006/relationships/slideLayout" Target="../slideLayouts/slideLayout246.xml"/><Relationship Id="rId61" Type="http://schemas.openxmlformats.org/officeDocument/2006/relationships/slideLayout" Target="../slideLayouts/slideLayout245.xml"/><Relationship Id="rId64" Type="http://schemas.openxmlformats.org/officeDocument/2006/relationships/slideLayout" Target="../slideLayouts/slideLayout248.xml"/><Relationship Id="rId63" Type="http://schemas.openxmlformats.org/officeDocument/2006/relationships/slideLayout" Target="../slideLayouts/slideLayout247.xml"/><Relationship Id="rId66" Type="http://schemas.openxmlformats.org/officeDocument/2006/relationships/slideLayout" Target="../slideLayouts/slideLayout250.xml"/><Relationship Id="rId65" Type="http://schemas.openxmlformats.org/officeDocument/2006/relationships/slideLayout" Target="../slideLayouts/slideLayout249.xml"/><Relationship Id="rId68" Type="http://schemas.openxmlformats.org/officeDocument/2006/relationships/slideLayout" Target="../slideLayouts/slideLayout252.xml"/><Relationship Id="rId67" Type="http://schemas.openxmlformats.org/officeDocument/2006/relationships/slideLayout" Target="../slideLayouts/slideLayout251.xml"/><Relationship Id="rId60" Type="http://schemas.openxmlformats.org/officeDocument/2006/relationships/slideLayout" Target="../slideLayouts/slideLayout244.xml"/><Relationship Id="rId69" Type="http://schemas.openxmlformats.org/officeDocument/2006/relationships/slideLayout" Target="../slideLayouts/slideLayout253.xml"/><Relationship Id="rId51" Type="http://schemas.openxmlformats.org/officeDocument/2006/relationships/slideLayout" Target="../slideLayouts/slideLayout235.xml"/><Relationship Id="rId50" Type="http://schemas.openxmlformats.org/officeDocument/2006/relationships/slideLayout" Target="../slideLayouts/slideLayout234.xml"/><Relationship Id="rId53" Type="http://schemas.openxmlformats.org/officeDocument/2006/relationships/slideLayout" Target="../slideLayouts/slideLayout237.xml"/><Relationship Id="rId52" Type="http://schemas.openxmlformats.org/officeDocument/2006/relationships/slideLayout" Target="../slideLayouts/slideLayout236.xml"/><Relationship Id="rId55" Type="http://schemas.openxmlformats.org/officeDocument/2006/relationships/slideLayout" Target="../slideLayouts/slideLayout239.xml"/><Relationship Id="rId54" Type="http://schemas.openxmlformats.org/officeDocument/2006/relationships/slideLayout" Target="../slideLayouts/slideLayout238.xml"/><Relationship Id="rId57" Type="http://schemas.openxmlformats.org/officeDocument/2006/relationships/slideLayout" Target="../slideLayouts/slideLayout241.xml"/><Relationship Id="rId56" Type="http://schemas.openxmlformats.org/officeDocument/2006/relationships/slideLayout" Target="../slideLayouts/slideLayout240.xml"/><Relationship Id="rId59" Type="http://schemas.openxmlformats.org/officeDocument/2006/relationships/slideLayout" Target="../slideLayouts/slideLayout243.xml"/><Relationship Id="rId58" Type="http://schemas.openxmlformats.org/officeDocument/2006/relationships/slideLayout" Target="../slideLayouts/slideLayout2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3" name="Shape 723"/>
        <p:cNvGrpSpPr/>
        <p:nvPr/>
      </p:nvGrpSpPr>
      <p:grpSpPr>
        <a:xfrm>
          <a:off x="0" y="0"/>
          <a:ext cx="0" cy="0"/>
          <a:chOff x="0" y="0"/>
          <a:chExt cx="0" cy="0"/>
        </a:xfrm>
      </p:grpSpPr>
      <p:sp>
        <p:nvSpPr>
          <p:cNvPr id="724" name="Google Shape;724;p4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25" name="Google Shape;725;p4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28" name="Shape 1428"/>
        <p:cNvGrpSpPr/>
        <p:nvPr/>
      </p:nvGrpSpPr>
      <p:grpSpPr>
        <a:xfrm>
          <a:off x="0" y="0"/>
          <a:ext cx="0" cy="0"/>
          <a:chOff x="0" y="0"/>
          <a:chExt cx="0" cy="0"/>
        </a:xfrm>
      </p:grpSpPr>
      <p:sp>
        <p:nvSpPr>
          <p:cNvPr id="1429" name="Google Shape;1429;p94"/>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430" name="Google Shape;1430;p94"/>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29" name="Shape 2129"/>
        <p:cNvGrpSpPr/>
        <p:nvPr/>
      </p:nvGrpSpPr>
      <p:grpSpPr>
        <a:xfrm>
          <a:off x="0" y="0"/>
          <a:ext cx="0" cy="0"/>
          <a:chOff x="0" y="0"/>
          <a:chExt cx="0" cy="0"/>
        </a:xfrm>
      </p:grpSpPr>
      <p:sp>
        <p:nvSpPr>
          <p:cNvPr id="2130" name="Google Shape;2130;p139"/>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131" name="Google Shape;2131;p13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2132" name="Google Shape;2132;p139"/>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17" r:id="rId35"/>
    <p:sldLayoutId id="2147483818" r:id="rId36"/>
    <p:sldLayoutId id="2147483819" r:id="rId37"/>
    <p:sldLayoutId id="2147483820" r:id="rId38"/>
    <p:sldLayoutId id="2147483821" r:id="rId39"/>
    <p:sldLayoutId id="2147483822" r:id="rId40"/>
    <p:sldLayoutId id="2147483823" r:id="rId41"/>
    <p:sldLayoutId id="2147483824" r:id="rId42"/>
    <p:sldLayoutId id="2147483825" r:id="rId43"/>
    <p:sldLayoutId id="2147483826" r:id="rId44"/>
    <p:sldLayoutId id="2147483827" r:id="rId45"/>
    <p:sldLayoutId id="2147483828" r:id="rId46"/>
    <p:sldLayoutId id="2147483829" r:id="rId47"/>
    <p:sldLayoutId id="2147483830" r:id="rId48"/>
    <p:sldLayoutId id="2147483831"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59" name="Shape 2859"/>
        <p:cNvGrpSpPr/>
        <p:nvPr/>
      </p:nvGrpSpPr>
      <p:grpSpPr>
        <a:xfrm>
          <a:off x="0" y="0"/>
          <a:ext cx="0" cy="0"/>
          <a:chOff x="0" y="0"/>
          <a:chExt cx="0" cy="0"/>
        </a:xfrm>
      </p:grpSpPr>
      <p:sp>
        <p:nvSpPr>
          <p:cNvPr id="2860" name="Google Shape;2860;p189"/>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861" name="Google Shape;2861;p18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2862" name="Google Shape;2862;p18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rtl="0" algn="r">
              <a:buNone/>
              <a:defRPr sz="1300">
                <a:latin typeface="Red Hat Text"/>
                <a:ea typeface="Red Hat Text"/>
                <a:cs typeface="Red Hat Text"/>
                <a:sym typeface="Red Hat Text"/>
              </a:defRPr>
            </a:lvl1pPr>
            <a:lvl2pPr lvl="1" rtl="0" algn="r">
              <a:buNone/>
              <a:defRPr sz="1300">
                <a:latin typeface="Red Hat Text"/>
                <a:ea typeface="Red Hat Text"/>
                <a:cs typeface="Red Hat Text"/>
                <a:sym typeface="Red Hat Text"/>
              </a:defRPr>
            </a:lvl2pPr>
            <a:lvl3pPr lvl="2" rtl="0" algn="r">
              <a:buNone/>
              <a:defRPr sz="1300">
                <a:latin typeface="Red Hat Text"/>
                <a:ea typeface="Red Hat Text"/>
                <a:cs typeface="Red Hat Text"/>
                <a:sym typeface="Red Hat Text"/>
              </a:defRPr>
            </a:lvl3pPr>
            <a:lvl4pPr lvl="3" rtl="0" algn="r">
              <a:buNone/>
              <a:defRPr sz="1300">
                <a:latin typeface="Red Hat Text"/>
                <a:ea typeface="Red Hat Text"/>
                <a:cs typeface="Red Hat Text"/>
                <a:sym typeface="Red Hat Text"/>
              </a:defRPr>
            </a:lvl4pPr>
            <a:lvl5pPr lvl="4" rtl="0" algn="r">
              <a:buNone/>
              <a:defRPr sz="1300">
                <a:latin typeface="Red Hat Text"/>
                <a:ea typeface="Red Hat Text"/>
                <a:cs typeface="Red Hat Text"/>
                <a:sym typeface="Red Hat Text"/>
              </a:defRPr>
            </a:lvl5pPr>
            <a:lvl6pPr lvl="5" rtl="0" algn="r">
              <a:buNone/>
              <a:defRPr sz="1300">
                <a:latin typeface="Red Hat Text"/>
                <a:ea typeface="Red Hat Text"/>
                <a:cs typeface="Red Hat Text"/>
                <a:sym typeface="Red Hat Text"/>
              </a:defRPr>
            </a:lvl6pPr>
            <a:lvl7pPr lvl="6" rtl="0" algn="r">
              <a:buNone/>
              <a:defRPr sz="1300">
                <a:latin typeface="Red Hat Text"/>
                <a:ea typeface="Red Hat Text"/>
                <a:cs typeface="Red Hat Text"/>
                <a:sym typeface="Red Hat Text"/>
              </a:defRPr>
            </a:lvl7pPr>
            <a:lvl8pPr lvl="7" rtl="0" algn="r">
              <a:buNone/>
              <a:defRPr sz="1300">
                <a:latin typeface="Red Hat Text"/>
                <a:ea typeface="Red Hat Text"/>
                <a:cs typeface="Red Hat Text"/>
                <a:sym typeface="Red Hat Text"/>
              </a:defRPr>
            </a:lvl8pPr>
            <a:lvl9pPr lvl="8" rtl="0" algn="r">
              <a:buNone/>
              <a:defRPr sz="1300">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 id="2147483871" r:id="rId40"/>
    <p:sldLayoutId id="2147483872" r:id="rId41"/>
    <p:sldLayoutId id="2147483873" r:id="rId42"/>
    <p:sldLayoutId id="2147483874" r:id="rId43"/>
    <p:sldLayoutId id="2147483875" r:id="rId44"/>
    <p:sldLayoutId id="2147483876" r:id="rId45"/>
    <p:sldLayoutId id="2147483877" r:id="rId46"/>
    <p:sldLayoutId id="2147483878" r:id="rId47"/>
    <p:sldLayoutId id="2147483879" r:id="rId48"/>
    <p:sldLayoutId id="2147483880" r:id="rId49"/>
    <p:sldLayoutId id="2147483881" r:id="rId50"/>
    <p:sldLayoutId id="2147483882" r:id="rId51"/>
    <p:sldLayoutId id="2147483883" r:id="rId52"/>
    <p:sldLayoutId id="2147483884" r:id="rId53"/>
    <p:sldLayoutId id="2147483885" r:id="rId54"/>
    <p:sldLayoutId id="2147483886" r:id="rId55"/>
    <p:sldLayoutId id="2147483887" r:id="rId56"/>
    <p:sldLayoutId id="2147483888" r:id="rId57"/>
    <p:sldLayoutId id="2147483889" r:id="rId58"/>
    <p:sldLayoutId id="2147483890" r:id="rId59"/>
    <p:sldLayoutId id="2147483891" r:id="rId60"/>
    <p:sldLayoutId id="2147483892" r:id="rId61"/>
    <p:sldLayoutId id="2147483893" r:id="rId62"/>
    <p:sldLayoutId id="2147483894" r:id="rId63"/>
    <p:sldLayoutId id="2147483895" r:id="rId64"/>
    <p:sldLayoutId id="2147483896" r:id="rId65"/>
    <p:sldLayoutId id="2147483897" r:id="rId66"/>
    <p:sldLayoutId id="2147483898" r:id="rId67"/>
    <p:sldLayoutId id="2147483899" r:id="rId68"/>
    <p:sldLayoutId id="2147483900" r:id="rId69"/>
    <p:sldLayoutId id="2147483901" r:id="rId70"/>
    <p:sldLayoutId id="2147483902" r:id="rId71"/>
    <p:sldLayoutId id="2147483903" r:id="rId72"/>
    <p:sldLayoutId id="2147483904" r:id="rId73"/>
    <p:sldLayoutId id="2147483905" r:id="rId74"/>
    <p:sldLayoutId id="2147483906" r:id="rId75"/>
    <p:sldLayoutId id="2147483907" r:id="rId76"/>
    <p:sldLayoutId id="2147483908" r:id="rId77"/>
    <p:sldLayoutId id="2147483909" r:id="rId78"/>
    <p:sldLayoutId id="2147483910" r:id="rId79"/>
    <p:sldLayoutId id="2147483911" r:id="rId80"/>
    <p:sldLayoutId id="2147483912" r:id="rId81"/>
    <p:sldLayoutId id="2147483913" r:id="rId82"/>
    <p:sldLayoutId id="2147483914" r:id="rId83"/>
    <p:sldLayoutId id="2147483915" r:id="rId84"/>
    <p:sldLayoutId id="2147483916" r:id="rId85"/>
    <p:sldLayoutId id="2147483917" r:id="rId86"/>
    <p:sldLayoutId id="2147483918" r:id="rId87"/>
    <p:sldLayoutId id="2147483919" r:id="rId88"/>
    <p:sldLayoutId id="2147483920" r:id="rId89"/>
    <p:sldLayoutId id="2147483921" r:id="rId90"/>
    <p:sldLayoutId id="2147483922" r:id="rId91"/>
    <p:sldLayoutId id="2147483923" r:id="rId92"/>
    <p:sldLayoutId id="2147483924" r:id="rId93"/>
    <p:sldLayoutId id="2147483925" r:id="rId94"/>
    <p:sldLayoutId id="2147483926" r:id="rId95"/>
    <p:sldLayoutId id="2147483927" r:id="rId96"/>
    <p:sldLayoutId id="2147483928" r:id="rId97"/>
    <p:sldLayoutId id="2147483929" r:id="rId98"/>
    <p:sldLayoutId id="2147483930" r:id="rId9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69.gif"/><Relationship Id="rId4" Type="http://schemas.openxmlformats.org/officeDocument/2006/relationships/image" Target="../media/image17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2.xml"/><Relationship Id="rId3" Type="http://schemas.openxmlformats.org/officeDocument/2006/relationships/image" Target="../media/image167.png"/><Relationship Id="rId4" Type="http://schemas.openxmlformats.org/officeDocument/2006/relationships/image" Target="../media/image172.png"/><Relationship Id="rId9" Type="http://schemas.openxmlformats.org/officeDocument/2006/relationships/image" Target="../media/image176.png"/><Relationship Id="rId5" Type="http://schemas.openxmlformats.org/officeDocument/2006/relationships/image" Target="../media/image168.png"/><Relationship Id="rId6" Type="http://schemas.openxmlformats.org/officeDocument/2006/relationships/image" Target="../media/image166.png"/><Relationship Id="rId7" Type="http://schemas.openxmlformats.org/officeDocument/2006/relationships/image" Target="../media/image171.png"/><Relationship Id="rId8" Type="http://schemas.openxmlformats.org/officeDocument/2006/relationships/image" Target="../media/image1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3.xml"/><Relationship Id="rId3" Type="http://schemas.openxmlformats.org/officeDocument/2006/relationships/image" Target="../media/image173.png"/><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4.xml"/><Relationship Id="rId3" Type="http://schemas.openxmlformats.org/officeDocument/2006/relationships/image" Target="../media/image175.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6.xml"/><Relationship Id="rId3" Type="http://schemas.openxmlformats.org/officeDocument/2006/relationships/image" Target="../media/image180.png"/><Relationship Id="rId4" Type="http://schemas.openxmlformats.org/officeDocument/2006/relationships/image" Target="../media/image1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17.xml"/><Relationship Id="rId3" Type="http://schemas.openxmlformats.org/officeDocument/2006/relationships/image" Target="../media/image183.png"/><Relationship Id="rId4" Type="http://schemas.openxmlformats.org/officeDocument/2006/relationships/image" Target="../media/image193.png"/><Relationship Id="rId5" Type="http://schemas.openxmlformats.org/officeDocument/2006/relationships/image" Target="../media/image184.png"/><Relationship Id="rId6" Type="http://schemas.openxmlformats.org/officeDocument/2006/relationships/image" Target="../media/image190.png"/><Relationship Id="rId7" Type="http://schemas.openxmlformats.org/officeDocument/2006/relationships/image" Target="../media/image181.png"/><Relationship Id="rId8" Type="http://schemas.openxmlformats.org/officeDocument/2006/relationships/hyperlink" Target="https://kafka.apache.org/us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notesSlide" Target="../notesSlides/notesSlide18.xml"/><Relationship Id="rId3" Type="http://schemas.openxmlformats.org/officeDocument/2006/relationships/image" Target="../media/image173.png"/><Relationship Id="rId4" Type="http://schemas.openxmlformats.org/officeDocument/2006/relationships/image" Target="../media/image188.png"/><Relationship Id="rId5" Type="http://schemas.openxmlformats.org/officeDocument/2006/relationships/image" Target="../media/image186.png"/><Relationship Id="rId6" Type="http://schemas.openxmlformats.org/officeDocument/2006/relationships/image" Target="../media/image185.png"/><Relationship Id="rId7" Type="http://schemas.openxmlformats.org/officeDocument/2006/relationships/image" Target="../media/image189.png"/><Relationship Id="rId8" Type="http://schemas.openxmlformats.org/officeDocument/2006/relationships/image" Target="../media/image1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1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1.xml"/><Relationship Id="rId3" Type="http://schemas.openxmlformats.org/officeDocument/2006/relationships/image" Target="../media/image1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image" Target="../media/image192.png"/><Relationship Id="rId4" Type="http://schemas.openxmlformats.org/officeDocument/2006/relationships/image" Target="../media/image2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2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25.xml"/><Relationship Id="rId3" Type="http://schemas.openxmlformats.org/officeDocument/2006/relationships/image" Target="../media/image196.png"/><Relationship Id="rId4" Type="http://schemas.openxmlformats.org/officeDocument/2006/relationships/image" Target="../media/image1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2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0.xml"/><Relationship Id="rId3" Type="http://schemas.openxmlformats.org/officeDocument/2006/relationships/image" Target="../media/image2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 Id="rId3" Type="http://schemas.openxmlformats.org/officeDocument/2006/relationships/image" Target="../media/image203.png"/><Relationship Id="rId4" Type="http://schemas.openxmlformats.org/officeDocument/2006/relationships/image" Target="../media/image195.png"/><Relationship Id="rId5" Type="http://schemas.openxmlformats.org/officeDocument/2006/relationships/image" Target="../media/image19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0" Type="http://schemas.openxmlformats.org/officeDocument/2006/relationships/image" Target="../media/image209.png"/><Relationship Id="rId1" Type="http://schemas.openxmlformats.org/officeDocument/2006/relationships/slideLayout" Target="../slideLayouts/slideLayout132.xml"/><Relationship Id="rId2" Type="http://schemas.openxmlformats.org/officeDocument/2006/relationships/notesSlide" Target="../notesSlides/notesSlide33.xml"/><Relationship Id="rId3" Type="http://schemas.openxmlformats.org/officeDocument/2006/relationships/hyperlink" Target="http://strimzi.io/" TargetMode="External"/><Relationship Id="rId4" Type="http://schemas.openxmlformats.org/officeDocument/2006/relationships/hyperlink" Target="https://github.com/strimzi" TargetMode="External"/><Relationship Id="rId9" Type="http://schemas.openxmlformats.org/officeDocument/2006/relationships/image" Target="../media/image214.png"/><Relationship Id="rId5" Type="http://schemas.openxmlformats.org/officeDocument/2006/relationships/hyperlink" Target="https://twitter.com/strimziio" TargetMode="External"/><Relationship Id="rId6" Type="http://schemas.openxmlformats.org/officeDocument/2006/relationships/image" Target="../media/image204.png"/><Relationship Id="rId7" Type="http://schemas.openxmlformats.org/officeDocument/2006/relationships/image" Target="../media/image202.png"/><Relationship Id="rId8" Type="http://schemas.openxmlformats.org/officeDocument/2006/relationships/image" Target="../media/image20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4.xml"/><Relationship Id="rId3" Type="http://schemas.openxmlformats.org/officeDocument/2006/relationships/image" Target="../media/image205.png"/><Relationship Id="rId4" Type="http://schemas.openxmlformats.org/officeDocument/2006/relationships/image" Target="../media/image208.png"/><Relationship Id="rId9" Type="http://schemas.openxmlformats.org/officeDocument/2006/relationships/image" Target="../media/image219.png"/><Relationship Id="rId5" Type="http://schemas.openxmlformats.org/officeDocument/2006/relationships/image" Target="../media/image212.png"/><Relationship Id="rId6" Type="http://schemas.openxmlformats.org/officeDocument/2006/relationships/image" Target="../media/image192.png"/><Relationship Id="rId7" Type="http://schemas.openxmlformats.org/officeDocument/2006/relationships/image" Target="../media/image211.png"/><Relationship Id="rId8" Type="http://schemas.openxmlformats.org/officeDocument/2006/relationships/image" Target="../media/image2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1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xml"/><Relationship Id="rId3" Type="http://schemas.openxmlformats.org/officeDocument/2006/relationships/hyperlink" Target="https://foto.wuestenigel.com/hand-ready-to-push-domino-pieces/" TargetMode="External"/><Relationship Id="rId4" Type="http://schemas.openxmlformats.org/officeDocument/2006/relationships/image" Target="../media/image16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1.xml"/><Relationship Id="rId3" Type="http://schemas.openxmlformats.org/officeDocument/2006/relationships/image" Target="../media/image2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2.xml"/><Relationship Id="rId3"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3.xml"/><Relationship Id="rId3" Type="http://schemas.openxmlformats.org/officeDocument/2006/relationships/image" Target="../media/image2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Relationship Id="rId3" Type="http://schemas.openxmlformats.org/officeDocument/2006/relationships/hyperlink" Target="https://github.com/chatapazar/amq-streams-2022" TargetMode="External"/><Relationship Id="rId4" Type="http://schemas.openxmlformats.org/officeDocument/2006/relationships/hyperlink" Target="https://chatapazar.gitbook.io/amq-streams-training-2022/" TargetMode="External"/><Relationship Id="rId5" Type="http://schemas.openxmlformats.org/officeDocument/2006/relationships/hyperlink" Target="https://bit.ly/amq-streams-2022-lab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5.xml"/><Relationship Id="rId3" Type="http://schemas.openxmlformats.org/officeDocument/2006/relationships/hyperlink" Target="https://developers.redhat.com/topics/event-driven/" TargetMode="External"/><Relationship Id="rId4" Type="http://schemas.openxmlformats.org/officeDocument/2006/relationships/image" Target="../media/image151.png"/><Relationship Id="rId5" Type="http://schemas.openxmlformats.org/officeDocument/2006/relationships/image" Target="../media/image157.png"/><Relationship Id="rId6" Type="http://schemas.openxmlformats.org/officeDocument/2006/relationships/image" Target="../media/image1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6.xml"/><Relationship Id="rId3" Type="http://schemas.openxmlformats.org/officeDocument/2006/relationships/hyperlink" Target="https://developers.redhat.com/topics/event-driven/" TargetMode="External"/><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7.xml"/><Relationship Id="rId3" Type="http://schemas.openxmlformats.org/officeDocument/2006/relationships/hyperlink" Target="https://www.gartner.com/en/information-technology/glossary/eda-event-driven-architecture" TargetMode="External"/><Relationship Id="rId4" Type="http://schemas.openxmlformats.org/officeDocument/2006/relationships/hyperlink" Target="https://www.manning.com/books/activemq-in-action" TargetMode="External"/><Relationship Id="rId5"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3.xml"/><Relationship Id="rId2" Type="http://schemas.openxmlformats.org/officeDocument/2006/relationships/notesSlide" Target="../notesSlides/notesSlide8.xml"/><Relationship Id="rId3" Type="http://schemas.openxmlformats.org/officeDocument/2006/relationships/hyperlink" Target="https://developers.redhat.com/topics/event-drive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6.xml"/><Relationship Id="rId2" Type="http://schemas.openxmlformats.org/officeDocument/2006/relationships/notesSlide" Target="../notesSlides/notesSlide9.xml"/><Relationship Id="rId3" Type="http://schemas.openxmlformats.org/officeDocument/2006/relationships/hyperlink" Target="https://developers.redhat.com/topics/event-driv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6" name="Shape 4086"/>
        <p:cNvGrpSpPr/>
        <p:nvPr/>
      </p:nvGrpSpPr>
      <p:grpSpPr>
        <a:xfrm>
          <a:off x="0" y="0"/>
          <a:ext cx="0" cy="0"/>
          <a:chOff x="0" y="0"/>
          <a:chExt cx="0" cy="0"/>
        </a:xfrm>
      </p:grpSpPr>
      <p:sp>
        <p:nvSpPr>
          <p:cNvPr id="4087" name="Google Shape;4087;p2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88" name="Google Shape;4088;p28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89" name="Google Shape;4089;p289"/>
          <p:cNvSpPr txBox="1"/>
          <p:nvPr>
            <p:ph type="title"/>
          </p:nvPr>
        </p:nvSpPr>
        <p:spPr>
          <a:xfrm>
            <a:off x="5516625" y="1709025"/>
            <a:ext cx="6033000" cy="211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latin typeface="Red Hat Display"/>
                <a:ea typeface="Red Hat Display"/>
                <a:cs typeface="Red Hat Display"/>
                <a:sym typeface="Red Hat Display"/>
              </a:rPr>
              <a:t>Introduction to </a:t>
            </a:r>
            <a:r>
              <a:rPr lang="en"/>
              <a:t>AMQ Streams</a:t>
            </a:r>
            <a:endParaRPr/>
          </a:p>
        </p:txBody>
      </p:sp>
      <p:sp>
        <p:nvSpPr>
          <p:cNvPr id="4090" name="Google Shape;4090;p28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Chatchai Kongmanee</a:t>
            </a:r>
            <a:endParaRPr/>
          </a:p>
          <a:p>
            <a:pPr indent="0" lvl="0" marL="0" rtl="0" algn="l">
              <a:spcBef>
                <a:spcPts val="0"/>
              </a:spcBef>
              <a:spcAft>
                <a:spcPts val="0"/>
              </a:spcAft>
              <a:buClr>
                <a:schemeClr val="dk1"/>
              </a:buClr>
              <a:buSzPts val="1100"/>
              <a:buFont typeface="Arial"/>
              <a:buNone/>
            </a:pPr>
            <a:r>
              <a:rPr lang="en"/>
              <a:t>Specialist Solution Architect</a:t>
            </a:r>
            <a:endParaRPr/>
          </a:p>
          <a:p>
            <a:pPr indent="0" lvl="0" marL="0" rtl="0" algn="l">
              <a:spcBef>
                <a:spcPts val="0"/>
              </a:spcBef>
              <a:spcAft>
                <a:spcPts val="0"/>
              </a:spcAft>
              <a:buClr>
                <a:schemeClr val="dk1"/>
              </a:buClr>
              <a:buSzPts val="1100"/>
              <a:buFont typeface="Arial"/>
              <a:buNone/>
            </a:pPr>
            <a:r>
              <a:rPr lang="en"/>
              <a:t>Red Hat, Thailand</a:t>
            </a:r>
            <a:endParaRPr/>
          </a:p>
          <a:p>
            <a:pPr indent="0" lvl="0" marL="0" rtl="0" algn="l">
              <a:spcBef>
                <a:spcPts val="0"/>
              </a:spcBef>
              <a:spcAft>
                <a:spcPts val="0"/>
              </a:spcAft>
              <a:buClr>
                <a:schemeClr val="dk1"/>
              </a:buClr>
              <a:buSzPts val="1100"/>
              <a:buFont typeface="Arial"/>
              <a:buNone/>
            </a:pPr>
            <a:r>
              <a:t/>
            </a:r>
            <a:endParaRPr/>
          </a:p>
        </p:txBody>
      </p:sp>
      <p:sp>
        <p:nvSpPr>
          <p:cNvPr id="4091" name="Google Shape;4091;p28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6" name="Shape 4196"/>
        <p:cNvGrpSpPr/>
        <p:nvPr/>
      </p:nvGrpSpPr>
      <p:grpSpPr>
        <a:xfrm>
          <a:off x="0" y="0"/>
          <a:ext cx="0" cy="0"/>
          <a:chOff x="0" y="0"/>
          <a:chExt cx="0" cy="0"/>
        </a:xfrm>
      </p:grpSpPr>
      <p:sp>
        <p:nvSpPr>
          <p:cNvPr id="4197" name="Google Shape;4197;p298"/>
          <p:cNvSpPr txBox="1"/>
          <p:nvPr/>
        </p:nvSpPr>
        <p:spPr>
          <a:xfrm>
            <a:off x="6235975" y="1782275"/>
            <a:ext cx="5373600" cy="3964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Event Streaming</a:t>
            </a:r>
            <a:endParaRPr b="1" sz="1800">
              <a:solidFill>
                <a:srgbClr val="000000"/>
              </a:solidFill>
              <a:latin typeface="Proxima Nova"/>
              <a:ea typeface="Proxima Nova"/>
              <a:cs typeface="Proxima Nova"/>
              <a:sym typeface="Proxima Nova"/>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latin typeface="Proxima Nova"/>
                <a:ea typeface="Proxima Nova"/>
                <a:cs typeface="Proxima Nova"/>
                <a:sym typeface="Proxima Nova"/>
              </a:rPr>
              <a:t>Long-term persistence, semantic partitioning, large publisher/subscriber imbalances, </a:t>
            </a:r>
            <a:r>
              <a:rPr lang="en" sz="1600">
                <a:latin typeface="Proxima Nova"/>
                <a:ea typeface="Proxima Nova"/>
                <a:cs typeface="Proxima Nova"/>
                <a:sym typeface="Proxima Nova"/>
              </a:rPr>
              <a:t>replay</a:t>
            </a:r>
            <a:r>
              <a:rPr lang="en" sz="1600">
                <a:latin typeface="Proxima Nova"/>
                <a:ea typeface="Proxima Nova"/>
                <a:cs typeface="Proxima Nova"/>
                <a:sym typeface="Proxima Nova"/>
              </a:rPr>
              <a:t> and late-coming subscribers</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Shared nothing data storage model</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Repeatable ordering at scale</a:t>
            </a:r>
            <a:endParaRPr sz="2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Trade-offs</a:t>
            </a:r>
            <a:endParaRPr b="1" sz="1800">
              <a:solidFill>
                <a:srgbClr val="000000"/>
              </a:solidFill>
              <a:latin typeface="Red Hat Text"/>
              <a:ea typeface="Red Hat Text"/>
              <a:cs typeface="Red Hat Text"/>
              <a:sym typeface="Red Hat Text"/>
            </a:endParaRPr>
          </a:p>
          <a:p>
            <a:pPr indent="-406400" lvl="0" marL="609600" rtl="0" algn="l">
              <a:lnSpc>
                <a:spcPct val="115000"/>
              </a:lnSpc>
              <a:spcBef>
                <a:spcPts val="1000"/>
              </a:spcBef>
              <a:spcAft>
                <a:spcPts val="0"/>
              </a:spcAft>
              <a:buClr>
                <a:schemeClr val="accent1"/>
              </a:buClr>
              <a:buSzPts val="1600"/>
              <a:buFont typeface="Red Hat Text"/>
              <a:buChar char="▸"/>
            </a:pPr>
            <a:r>
              <a:rPr lang="en" sz="1600">
                <a:solidFill>
                  <a:schemeClr val="dk1"/>
                </a:solidFill>
                <a:latin typeface="Proxima Nova"/>
                <a:ea typeface="Proxima Nova"/>
                <a:cs typeface="Proxima Nova"/>
                <a:sym typeface="Proxima Nova"/>
              </a:rPr>
              <a:t>No out of order acknowledge, weak support for request-response</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Larger data footprint and extremely fast storage access</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Proxima Nova"/>
              <a:buChar char="▸"/>
            </a:pPr>
            <a:r>
              <a:rPr lang="en" sz="1600">
                <a:latin typeface="Proxima Nova"/>
                <a:ea typeface="Proxima Nova"/>
                <a:cs typeface="Proxima Nova"/>
                <a:sym typeface="Proxima Nova"/>
              </a:rPr>
              <a:t>High initial entry cost</a:t>
            </a:r>
            <a:endParaRPr sz="1600">
              <a:latin typeface="Proxima Nova"/>
              <a:ea typeface="Proxima Nova"/>
              <a:cs typeface="Proxima Nova"/>
              <a:sym typeface="Proxima Nova"/>
            </a:endParaRPr>
          </a:p>
          <a:p>
            <a:pPr indent="0" lvl="0" marL="0" rtl="0" algn="l">
              <a:spcBef>
                <a:spcPts val="0"/>
              </a:spcBef>
              <a:spcAft>
                <a:spcPts val="0"/>
              </a:spcAft>
              <a:buNone/>
            </a:pPr>
            <a:r>
              <a:t/>
            </a:r>
            <a:endParaRPr sz="1900">
              <a:latin typeface="Proxima Nova"/>
              <a:ea typeface="Proxima Nova"/>
              <a:cs typeface="Proxima Nova"/>
              <a:sym typeface="Proxima Nova"/>
            </a:endParaRPr>
          </a:p>
        </p:txBody>
      </p:sp>
      <p:sp>
        <p:nvSpPr>
          <p:cNvPr id="4198" name="Google Shape;4198;p298"/>
          <p:cNvSpPr txBox="1"/>
          <p:nvPr/>
        </p:nvSpPr>
        <p:spPr>
          <a:xfrm>
            <a:off x="582425" y="1782225"/>
            <a:ext cx="5373600" cy="3964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Messaging</a:t>
            </a:r>
            <a:endParaRPr sz="1800">
              <a:solidFill>
                <a:schemeClr val="accent1"/>
              </a:solidFill>
              <a:latin typeface="Red Hat Text"/>
              <a:ea typeface="Red Hat Text"/>
              <a:cs typeface="Red Hat Text"/>
              <a:sym typeface="Red Hat Text"/>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solidFill>
                  <a:srgbClr val="000000"/>
                </a:solidFill>
                <a:latin typeface="Proxima Nova"/>
                <a:ea typeface="Proxima Nova"/>
                <a:cs typeface="Proxima Nova"/>
                <a:sym typeface="Proxima Nova"/>
              </a:rPr>
              <a:t>Sto</a:t>
            </a:r>
            <a:r>
              <a:rPr lang="en" sz="1600">
                <a:latin typeface="Red Hat Text"/>
                <a:ea typeface="Red Hat Text"/>
                <a:cs typeface="Red Hat Text"/>
                <a:sym typeface="Red Hat Text"/>
              </a:rPr>
              <a:t>re-and-forward</a:t>
            </a:r>
            <a:endParaRPr sz="1600">
              <a:latin typeface="Red Hat Text"/>
              <a:ea typeface="Red Hat Text"/>
              <a:cs typeface="Red Hat Text"/>
              <a:sym typeface="Red Hat Text"/>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Red Hat Text"/>
                <a:ea typeface="Red Hat Text"/>
                <a:cs typeface="Red Hat Text"/>
                <a:sym typeface="Red Hat Text"/>
              </a:rPr>
              <a:t>Individual message exchanges (transactions, acknowledgment, error handling/DLQs), P2P/competing consumer support</a:t>
            </a:r>
            <a:endParaRPr sz="1600">
              <a:latin typeface="Red Hat Text"/>
              <a:ea typeface="Red Hat Text"/>
              <a:cs typeface="Red Hat Text"/>
              <a:sym typeface="Red Hat Text"/>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Red Hat Text"/>
                <a:ea typeface="Red Hat Text"/>
                <a:cs typeface="Red Hat Text"/>
                <a:sym typeface="Red Hat Text"/>
              </a:rPr>
              <a:t>Publish-subscribe support</a:t>
            </a:r>
            <a:endParaRPr sz="1600">
              <a:solidFill>
                <a:srgbClr val="000000"/>
              </a:solidFill>
              <a:latin typeface="Proxima Nova"/>
              <a:ea typeface="Proxima Nova"/>
              <a:cs typeface="Proxima Nova"/>
              <a:sym typeface="Proxima Nova"/>
            </a:endParaRPr>
          </a:p>
          <a:p>
            <a:pPr indent="0" lvl="0" marL="0" rtl="0" algn="l">
              <a:spcBef>
                <a:spcPts val="500"/>
              </a:spcBef>
              <a:spcAft>
                <a:spcPts val="0"/>
              </a:spcAft>
              <a:buNone/>
            </a:pPr>
            <a:r>
              <a:t/>
            </a:r>
            <a:endParaRPr sz="2200">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Trade-offs</a:t>
            </a:r>
            <a:endParaRPr sz="1800">
              <a:solidFill>
                <a:schemeClr val="accent1"/>
              </a:solidFill>
              <a:latin typeface="Red Hat Text"/>
              <a:ea typeface="Red Hat Text"/>
              <a:cs typeface="Red Hat Text"/>
              <a:sym typeface="Red Hat Text"/>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latin typeface="Proxima Nova"/>
                <a:ea typeface="Proxima Nova"/>
                <a:cs typeface="Proxima Nova"/>
                <a:sym typeface="Proxima Nova"/>
              </a:rPr>
              <a:t>No replay support</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Requires fast and/or highly available storage infrastructure</a:t>
            </a:r>
            <a:endParaRPr sz="1600">
              <a:latin typeface="Proxima Nova"/>
              <a:ea typeface="Proxima Nova"/>
              <a:cs typeface="Proxima Nova"/>
              <a:sym typeface="Proxima Nova"/>
            </a:endParaRPr>
          </a:p>
          <a:p>
            <a:pPr indent="-406400" lvl="0" marL="609600" marR="0" rtl="0" algn="l">
              <a:lnSpc>
                <a:spcPct val="115000"/>
              </a:lnSpc>
              <a:spcBef>
                <a:spcPts val="0"/>
              </a:spcBef>
              <a:spcAft>
                <a:spcPts val="500"/>
              </a:spcAft>
              <a:buClr>
                <a:schemeClr val="accent1"/>
              </a:buClr>
              <a:buSzPts val="1600"/>
              <a:buFont typeface="Red Hat Text"/>
              <a:buChar char="▸"/>
            </a:pPr>
            <a:r>
              <a:rPr lang="en" sz="1600">
                <a:latin typeface="Proxima Nova"/>
                <a:ea typeface="Proxima Nova"/>
                <a:cs typeface="Proxima Nova"/>
                <a:sym typeface="Proxima Nova"/>
              </a:rPr>
              <a:t>No ordering at scale</a:t>
            </a:r>
            <a:endParaRPr sz="2000">
              <a:solidFill>
                <a:srgbClr val="000000"/>
              </a:solidFill>
              <a:latin typeface="Proxima Nova"/>
              <a:ea typeface="Proxima Nova"/>
              <a:cs typeface="Proxima Nova"/>
              <a:sym typeface="Proxima Nova"/>
            </a:endParaRPr>
          </a:p>
        </p:txBody>
      </p:sp>
      <p:sp>
        <p:nvSpPr>
          <p:cNvPr id="4199" name="Google Shape;4199;p2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4200" name="Google Shape;4200;p298"/>
          <p:cNvCxnSpPr/>
          <p:nvPr/>
        </p:nvCxnSpPr>
        <p:spPr>
          <a:xfrm flipH="1">
            <a:off x="6071400" y="1782225"/>
            <a:ext cx="24600" cy="4108500"/>
          </a:xfrm>
          <a:prstGeom prst="straightConnector1">
            <a:avLst/>
          </a:prstGeom>
          <a:noFill/>
          <a:ln cap="flat" cmpd="sng" w="9525">
            <a:solidFill>
              <a:schemeClr val="accent6"/>
            </a:solidFill>
            <a:prstDash val="dash"/>
            <a:round/>
            <a:headEnd len="med" w="med" type="none"/>
            <a:tailEnd len="med" w="med" type="none"/>
          </a:ln>
        </p:spPr>
      </p:cxnSp>
      <p:sp>
        <p:nvSpPr>
          <p:cNvPr id="4201" name="Google Shape;4201;p2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a:p>
        </p:txBody>
      </p:sp>
      <p:sp>
        <p:nvSpPr>
          <p:cNvPr id="4202" name="Google Shape;4202;p29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Comparing Traditional Messaging and Event Streaming</a:t>
            </a:r>
            <a:endParaRPr/>
          </a:p>
        </p:txBody>
      </p:sp>
      <p:sp>
        <p:nvSpPr>
          <p:cNvPr id="4203" name="Google Shape;4203;p29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7" name="Shape 4207"/>
        <p:cNvGrpSpPr/>
        <p:nvPr/>
      </p:nvGrpSpPr>
      <p:grpSpPr>
        <a:xfrm>
          <a:off x="0" y="0"/>
          <a:ext cx="0" cy="0"/>
          <a:chOff x="0" y="0"/>
          <a:chExt cx="0" cy="0"/>
        </a:xfrm>
      </p:grpSpPr>
      <p:sp>
        <p:nvSpPr>
          <p:cNvPr id="4208" name="Google Shape;4208;p2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4209" name="Google Shape;4209;p2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210" name="Google Shape;4210;p299"/>
          <p:cNvSpPr txBox="1"/>
          <p:nvPr/>
        </p:nvSpPr>
        <p:spPr>
          <a:xfrm>
            <a:off x="1570111" y="4384775"/>
            <a:ext cx="411600" cy="80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latin typeface="Overpass SemiBold"/>
                <a:ea typeface="Overpass SemiBold"/>
                <a:cs typeface="Overpass SemiBold"/>
                <a:sym typeface="Overpass SemiBold"/>
              </a:rPr>
              <a:t>‹#›</a:t>
            </a:fld>
            <a:endParaRPr sz="600">
              <a:latin typeface="Overpass SemiBold"/>
              <a:ea typeface="Overpass SemiBold"/>
              <a:cs typeface="Overpass SemiBold"/>
              <a:sym typeface="Overpass SemiBold"/>
            </a:endParaRPr>
          </a:p>
        </p:txBody>
      </p:sp>
      <p:sp>
        <p:nvSpPr>
          <p:cNvPr id="4211" name="Google Shape;4211;p299"/>
          <p:cNvSpPr txBox="1"/>
          <p:nvPr/>
        </p:nvSpPr>
        <p:spPr>
          <a:xfrm>
            <a:off x="1573817" y="1471875"/>
            <a:ext cx="4568700" cy="597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Overpass"/>
                <a:ea typeface="Overpass"/>
                <a:cs typeface="Overpass"/>
                <a:sym typeface="Overpass"/>
              </a:rPr>
              <a:t>AMQ Broker (</a:t>
            </a:r>
            <a:r>
              <a:rPr b="0" i="0" lang="en" sz="2800" u="none" cap="none" strike="noStrike">
                <a:solidFill>
                  <a:srgbClr val="000000"/>
                </a:solidFill>
                <a:latin typeface="Overpass"/>
                <a:ea typeface="Overpass"/>
                <a:cs typeface="Overpass"/>
                <a:sym typeface="Overpass"/>
              </a:rPr>
              <a:t>Traditional)</a:t>
            </a:r>
            <a:endParaRPr b="0" i="0" sz="2800" u="none" cap="none" strike="noStrike">
              <a:solidFill>
                <a:srgbClr val="000000"/>
              </a:solidFill>
              <a:latin typeface="Overpass"/>
              <a:ea typeface="Overpass"/>
              <a:cs typeface="Overpass"/>
              <a:sym typeface="Overpass"/>
            </a:endParaRPr>
          </a:p>
        </p:txBody>
      </p:sp>
      <p:pic>
        <p:nvPicPr>
          <p:cNvPr id="4212" name="Google Shape;4212;p299"/>
          <p:cNvPicPr preferRelativeResize="0"/>
          <p:nvPr/>
        </p:nvPicPr>
        <p:blipFill rotWithShape="1">
          <a:blip r:embed="rId3">
            <a:alphaModFix/>
          </a:blip>
          <a:srcRect b="0" l="0" r="0" t="0"/>
          <a:stretch/>
        </p:blipFill>
        <p:spPr>
          <a:xfrm>
            <a:off x="1627325" y="2022525"/>
            <a:ext cx="8839200" cy="1559226"/>
          </a:xfrm>
          <a:prstGeom prst="rect">
            <a:avLst/>
          </a:prstGeom>
          <a:noFill/>
          <a:ln>
            <a:noFill/>
          </a:ln>
        </p:spPr>
      </p:pic>
      <p:sp>
        <p:nvSpPr>
          <p:cNvPr id="4213" name="Google Shape;4213;p299"/>
          <p:cNvSpPr txBox="1"/>
          <p:nvPr/>
        </p:nvSpPr>
        <p:spPr>
          <a:xfrm>
            <a:off x="1627325" y="3581750"/>
            <a:ext cx="4385700" cy="695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latin typeface="Overpass"/>
                <a:ea typeface="Overpass"/>
                <a:cs typeface="Overpass"/>
                <a:sym typeface="Overpass"/>
              </a:rPr>
              <a:t>AMQ Stream (</a:t>
            </a:r>
            <a:r>
              <a:rPr b="0" i="0" lang="en" sz="2800" u="none" cap="none" strike="noStrike">
                <a:solidFill>
                  <a:srgbClr val="000000"/>
                </a:solidFill>
                <a:latin typeface="Overpass"/>
                <a:ea typeface="Overpass"/>
                <a:cs typeface="Overpass"/>
                <a:sym typeface="Overpass"/>
              </a:rPr>
              <a:t>Streaming)</a:t>
            </a:r>
            <a:endParaRPr b="0" i="0" sz="2800" u="none" cap="none" strike="noStrike">
              <a:solidFill>
                <a:srgbClr val="000000"/>
              </a:solidFill>
              <a:latin typeface="Overpass"/>
              <a:ea typeface="Overpass"/>
              <a:cs typeface="Overpass"/>
              <a:sym typeface="Overpass"/>
            </a:endParaRPr>
          </a:p>
        </p:txBody>
      </p:sp>
      <p:pic>
        <p:nvPicPr>
          <p:cNvPr id="4214" name="Google Shape;4214;p299"/>
          <p:cNvPicPr preferRelativeResize="0"/>
          <p:nvPr/>
        </p:nvPicPr>
        <p:blipFill rotWithShape="1">
          <a:blip r:embed="rId4">
            <a:alphaModFix/>
          </a:blip>
          <a:srcRect b="0" l="0" r="0" t="0"/>
          <a:stretch/>
        </p:blipFill>
        <p:spPr>
          <a:xfrm>
            <a:off x="1676400" y="4187750"/>
            <a:ext cx="8839200" cy="1637181"/>
          </a:xfrm>
          <a:prstGeom prst="rect">
            <a:avLst/>
          </a:prstGeom>
          <a:noFill/>
          <a:ln>
            <a:noFill/>
          </a:ln>
        </p:spPr>
      </p:pic>
      <p:sp>
        <p:nvSpPr>
          <p:cNvPr id="4215" name="Google Shape;4215;p299"/>
          <p:cNvSpPr txBox="1"/>
          <p:nvPr/>
        </p:nvSpPr>
        <p:spPr>
          <a:xfrm>
            <a:off x="2305800" y="232725"/>
            <a:ext cx="75804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4000"/>
              </a:spcAft>
              <a:buNone/>
            </a:pPr>
            <a:r>
              <a:rPr lang="en" sz="4700">
                <a:solidFill>
                  <a:schemeClr val="accent1"/>
                </a:solidFill>
                <a:latin typeface="Red Hat Display"/>
                <a:ea typeface="Red Hat Display"/>
                <a:cs typeface="Red Hat Display"/>
                <a:sym typeface="Red Hat Display"/>
              </a:rPr>
              <a:t>Red Hat Messaging System</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9" name="Shape 4219"/>
        <p:cNvGrpSpPr/>
        <p:nvPr/>
      </p:nvGrpSpPr>
      <p:grpSpPr>
        <a:xfrm>
          <a:off x="0" y="0"/>
          <a:ext cx="0" cy="0"/>
          <a:chOff x="0" y="0"/>
          <a:chExt cx="0" cy="0"/>
        </a:xfrm>
      </p:grpSpPr>
      <p:sp>
        <p:nvSpPr>
          <p:cNvPr id="4220" name="Google Shape;4220;p300"/>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Event-driven architecture use cases</a:t>
            </a:r>
            <a:endParaRPr sz="2600">
              <a:latin typeface="Red Hat Display"/>
              <a:ea typeface="Red Hat Display"/>
              <a:cs typeface="Red Hat Display"/>
              <a:sym typeface="Red Hat Display"/>
            </a:endParaRPr>
          </a:p>
        </p:txBody>
      </p:sp>
      <p:sp>
        <p:nvSpPr>
          <p:cNvPr id="4221" name="Google Shape;4221;p300"/>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22" name="Google Shape;4222;p300"/>
          <p:cNvSpPr txBox="1"/>
          <p:nvPr/>
        </p:nvSpPr>
        <p:spPr>
          <a:xfrm>
            <a:off x="5055325" y="5275269"/>
            <a:ext cx="2367600" cy="355500"/>
          </a:xfrm>
          <a:prstGeom prst="rect">
            <a:avLst/>
          </a:prstGeom>
          <a:noFill/>
          <a:ln>
            <a:noFill/>
          </a:ln>
        </p:spPr>
        <p:txBody>
          <a:bodyPr anchorCtr="0" anchor="t" bIns="91425" lIns="114300"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Streaming between data centers</a:t>
            </a:r>
            <a:endParaRPr sz="10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sz="1000">
              <a:latin typeface="Red Hat Display"/>
              <a:ea typeface="Red Hat Display"/>
              <a:cs typeface="Red Hat Display"/>
              <a:sym typeface="Red Hat Display"/>
            </a:endParaRPr>
          </a:p>
        </p:txBody>
      </p:sp>
      <p:grpSp>
        <p:nvGrpSpPr>
          <p:cNvPr id="4223" name="Google Shape;4223;p300"/>
          <p:cNvGrpSpPr/>
          <p:nvPr/>
        </p:nvGrpSpPr>
        <p:grpSpPr>
          <a:xfrm>
            <a:off x="1984150" y="1670900"/>
            <a:ext cx="1571550" cy="1832894"/>
            <a:chOff x="1165450" y="1701131"/>
            <a:chExt cx="1571550" cy="1832894"/>
          </a:xfrm>
        </p:grpSpPr>
        <p:pic>
          <p:nvPicPr>
            <p:cNvPr id="4224" name="Google Shape;4224;p300"/>
            <p:cNvPicPr preferRelativeResize="0"/>
            <p:nvPr/>
          </p:nvPicPr>
          <p:blipFill>
            <a:blip r:embed="rId3">
              <a:alphaModFix/>
            </a:blip>
            <a:stretch>
              <a:fillRect/>
            </a:stretch>
          </p:blipFill>
          <p:spPr>
            <a:xfrm>
              <a:off x="1165450" y="1701131"/>
              <a:ext cx="1571550" cy="1575925"/>
            </a:xfrm>
            <a:prstGeom prst="rect">
              <a:avLst/>
            </a:prstGeom>
            <a:noFill/>
            <a:ln>
              <a:noFill/>
            </a:ln>
          </p:spPr>
        </p:pic>
        <p:sp>
          <p:nvSpPr>
            <p:cNvPr id="4225" name="Google Shape;4225;p300"/>
            <p:cNvSpPr txBox="1"/>
            <p:nvPr/>
          </p:nvSpPr>
          <p:spPr>
            <a:xfrm>
              <a:off x="1258675"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Reactive</a:t>
              </a:r>
              <a:r>
                <a:rPr lang="en" sz="1000">
                  <a:solidFill>
                    <a:schemeClr val="dk1"/>
                  </a:solidFill>
                  <a:latin typeface="Overpass"/>
                  <a:ea typeface="Overpass"/>
                  <a:cs typeface="Overpass"/>
                  <a:sym typeface="Overpass"/>
                </a:rPr>
                <a:t> </a:t>
              </a:r>
              <a:r>
                <a:rPr lang="en" sz="1000">
                  <a:solidFill>
                    <a:schemeClr val="dk1"/>
                  </a:solidFill>
                  <a:latin typeface="Red Hat Display"/>
                  <a:ea typeface="Red Hat Display"/>
                  <a:cs typeface="Red Hat Display"/>
                  <a:sym typeface="Red Hat Display"/>
                </a:rPr>
                <a:t>notification</a:t>
              </a:r>
              <a:r>
                <a:rPr lang="en" sz="1000">
                  <a:solidFill>
                    <a:schemeClr val="dk1"/>
                  </a:solidFill>
                  <a:latin typeface="Overpass"/>
                  <a:ea typeface="Overpass"/>
                  <a:cs typeface="Overpass"/>
                  <a:sym typeface="Overpass"/>
                </a:rPr>
                <a:t> </a:t>
              </a:r>
              <a:endParaRPr sz="1000">
                <a:latin typeface="Overpass"/>
                <a:ea typeface="Overpass"/>
                <a:cs typeface="Overpass"/>
                <a:sym typeface="Overpass"/>
              </a:endParaRPr>
            </a:p>
          </p:txBody>
        </p:sp>
      </p:grpSp>
      <p:sp>
        <p:nvSpPr>
          <p:cNvPr id="4226" name="Google Shape;4226;p300"/>
          <p:cNvSpPr txBox="1"/>
          <p:nvPr/>
        </p:nvSpPr>
        <p:spPr>
          <a:xfrm>
            <a:off x="2786475" y="5275269"/>
            <a:ext cx="1741800" cy="8364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Command query responsibility segregation (CQRS)</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sp>
        <p:nvSpPr>
          <p:cNvPr id="4227" name="Google Shape;4227;p300"/>
          <p:cNvSpPr txBox="1"/>
          <p:nvPr/>
        </p:nvSpPr>
        <p:spPr>
          <a:xfrm>
            <a:off x="7949963" y="5275269"/>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Auditing</a:t>
            </a:r>
            <a:endParaRPr sz="1000">
              <a:solidFill>
                <a:schemeClr val="dk1"/>
              </a:solidFill>
              <a:latin typeface="Red Hat Display"/>
              <a:ea typeface="Red Hat Display"/>
              <a:cs typeface="Red Hat Display"/>
              <a:sym typeface="Red Hat Display"/>
            </a:endParaRPr>
          </a:p>
        </p:txBody>
      </p:sp>
      <p:grpSp>
        <p:nvGrpSpPr>
          <p:cNvPr id="4228" name="Google Shape;4228;p300"/>
          <p:cNvGrpSpPr/>
          <p:nvPr/>
        </p:nvGrpSpPr>
        <p:grpSpPr>
          <a:xfrm>
            <a:off x="4359288" y="1766900"/>
            <a:ext cx="1385100" cy="1640894"/>
            <a:chOff x="3530438" y="1893131"/>
            <a:chExt cx="1385100" cy="1640894"/>
          </a:xfrm>
        </p:grpSpPr>
        <p:sp>
          <p:nvSpPr>
            <p:cNvPr id="4229" name="Google Shape;4229;p300"/>
            <p:cNvSpPr txBox="1"/>
            <p:nvPr/>
          </p:nvSpPr>
          <p:spPr>
            <a:xfrm>
              <a:off x="3530438"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Behavior capture</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4230" name="Google Shape;4230;p300"/>
            <p:cNvPicPr preferRelativeResize="0"/>
            <p:nvPr/>
          </p:nvPicPr>
          <p:blipFill>
            <a:blip r:embed="rId4">
              <a:alphaModFix/>
            </a:blip>
            <a:stretch>
              <a:fillRect/>
            </a:stretch>
          </p:blipFill>
          <p:spPr>
            <a:xfrm>
              <a:off x="3627025" y="1893131"/>
              <a:ext cx="1191925" cy="1191925"/>
            </a:xfrm>
            <a:prstGeom prst="rect">
              <a:avLst/>
            </a:prstGeom>
            <a:noFill/>
            <a:ln>
              <a:noFill/>
            </a:ln>
          </p:spPr>
        </p:pic>
      </p:grpSp>
      <p:grpSp>
        <p:nvGrpSpPr>
          <p:cNvPr id="4231" name="Google Shape;4231;p300"/>
          <p:cNvGrpSpPr/>
          <p:nvPr/>
        </p:nvGrpSpPr>
        <p:grpSpPr>
          <a:xfrm>
            <a:off x="6548000" y="1660731"/>
            <a:ext cx="1471150" cy="1853231"/>
            <a:chOff x="5360425" y="1753519"/>
            <a:chExt cx="1471150" cy="1853231"/>
          </a:xfrm>
        </p:grpSpPr>
        <p:sp>
          <p:nvSpPr>
            <p:cNvPr id="4232" name="Google Shape;4232;p300"/>
            <p:cNvSpPr txBox="1"/>
            <p:nvPr/>
          </p:nvSpPr>
          <p:spPr>
            <a:xfrm>
              <a:off x="5403450" y="3251250"/>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Cache store</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4233" name="Google Shape;4233;p300"/>
            <p:cNvPicPr preferRelativeResize="0"/>
            <p:nvPr/>
          </p:nvPicPr>
          <p:blipFill>
            <a:blip r:embed="rId5">
              <a:alphaModFix/>
            </a:blip>
            <a:stretch>
              <a:fillRect/>
            </a:stretch>
          </p:blipFill>
          <p:spPr>
            <a:xfrm>
              <a:off x="5360425" y="1753519"/>
              <a:ext cx="1471150" cy="1471150"/>
            </a:xfrm>
            <a:prstGeom prst="rect">
              <a:avLst/>
            </a:prstGeom>
            <a:noFill/>
            <a:ln>
              <a:noFill/>
            </a:ln>
          </p:spPr>
        </p:pic>
      </p:grpSp>
      <p:pic>
        <p:nvPicPr>
          <p:cNvPr id="4234" name="Google Shape;4234;p300"/>
          <p:cNvPicPr preferRelativeResize="0"/>
          <p:nvPr/>
        </p:nvPicPr>
        <p:blipFill>
          <a:blip r:embed="rId6">
            <a:alphaModFix/>
          </a:blip>
          <a:stretch>
            <a:fillRect/>
          </a:stretch>
        </p:blipFill>
        <p:spPr>
          <a:xfrm>
            <a:off x="5516200" y="3920231"/>
            <a:ext cx="1293425" cy="1293425"/>
          </a:xfrm>
          <a:prstGeom prst="rect">
            <a:avLst/>
          </a:prstGeom>
          <a:noFill/>
          <a:ln>
            <a:noFill/>
          </a:ln>
        </p:spPr>
      </p:pic>
      <p:pic>
        <p:nvPicPr>
          <p:cNvPr id="4235" name="Google Shape;4235;p300"/>
          <p:cNvPicPr preferRelativeResize="0"/>
          <p:nvPr/>
        </p:nvPicPr>
        <p:blipFill>
          <a:blip r:embed="rId6">
            <a:alphaModFix/>
          </a:blip>
          <a:stretch>
            <a:fillRect/>
          </a:stretch>
        </p:blipFill>
        <p:spPr>
          <a:xfrm>
            <a:off x="5668600" y="4072631"/>
            <a:ext cx="1293425" cy="1293425"/>
          </a:xfrm>
          <a:prstGeom prst="rect">
            <a:avLst/>
          </a:prstGeom>
          <a:noFill/>
          <a:ln>
            <a:noFill/>
          </a:ln>
        </p:spPr>
      </p:pic>
      <p:grpSp>
        <p:nvGrpSpPr>
          <p:cNvPr id="4236" name="Google Shape;4236;p300"/>
          <p:cNvGrpSpPr/>
          <p:nvPr/>
        </p:nvGrpSpPr>
        <p:grpSpPr>
          <a:xfrm>
            <a:off x="8822750" y="1766900"/>
            <a:ext cx="1385100" cy="1640894"/>
            <a:chOff x="7832725" y="1893131"/>
            <a:chExt cx="1385100" cy="1640894"/>
          </a:xfrm>
        </p:grpSpPr>
        <p:sp>
          <p:nvSpPr>
            <p:cNvPr id="4237" name="Google Shape;4237;p300"/>
            <p:cNvSpPr txBox="1"/>
            <p:nvPr/>
          </p:nvSpPr>
          <p:spPr>
            <a:xfrm>
              <a:off x="7832725"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Complex event processing</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4238" name="Google Shape;4238;p300"/>
            <p:cNvPicPr preferRelativeResize="0"/>
            <p:nvPr/>
          </p:nvPicPr>
          <p:blipFill>
            <a:blip r:embed="rId7">
              <a:alphaModFix/>
            </a:blip>
            <a:stretch>
              <a:fillRect/>
            </a:stretch>
          </p:blipFill>
          <p:spPr>
            <a:xfrm>
              <a:off x="7965667" y="1893131"/>
              <a:ext cx="1191925" cy="1191925"/>
            </a:xfrm>
            <a:prstGeom prst="rect">
              <a:avLst/>
            </a:prstGeom>
            <a:noFill/>
            <a:ln>
              <a:noFill/>
            </a:ln>
          </p:spPr>
        </p:pic>
      </p:grpSp>
      <p:pic>
        <p:nvPicPr>
          <p:cNvPr id="4239" name="Google Shape;4239;p300"/>
          <p:cNvPicPr preferRelativeResize="0"/>
          <p:nvPr/>
        </p:nvPicPr>
        <p:blipFill>
          <a:blip r:embed="rId8">
            <a:alphaModFix/>
          </a:blip>
          <a:stretch>
            <a:fillRect/>
          </a:stretch>
        </p:blipFill>
        <p:spPr>
          <a:xfrm>
            <a:off x="3098313" y="4007894"/>
            <a:ext cx="1118125" cy="1118125"/>
          </a:xfrm>
          <a:prstGeom prst="rect">
            <a:avLst/>
          </a:prstGeom>
          <a:noFill/>
          <a:ln>
            <a:noFill/>
          </a:ln>
        </p:spPr>
      </p:pic>
      <p:pic>
        <p:nvPicPr>
          <p:cNvPr id="4240" name="Google Shape;4240;p300"/>
          <p:cNvPicPr preferRelativeResize="0"/>
          <p:nvPr/>
        </p:nvPicPr>
        <p:blipFill>
          <a:blip r:embed="rId9">
            <a:alphaModFix/>
          </a:blip>
          <a:stretch>
            <a:fillRect/>
          </a:stretch>
        </p:blipFill>
        <p:spPr>
          <a:xfrm>
            <a:off x="7995813" y="3920243"/>
            <a:ext cx="1293425" cy="1293425"/>
          </a:xfrm>
          <a:prstGeom prst="rect">
            <a:avLst/>
          </a:prstGeom>
          <a:noFill/>
          <a:ln>
            <a:noFill/>
          </a:ln>
        </p:spPr>
      </p:pic>
      <p:cxnSp>
        <p:nvCxnSpPr>
          <p:cNvPr id="4241" name="Google Shape;4241;p300"/>
          <p:cNvCxnSpPr/>
          <p:nvPr/>
        </p:nvCxnSpPr>
        <p:spPr>
          <a:xfrm>
            <a:off x="3981050" y="1877369"/>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4242" name="Google Shape;4242;p300"/>
          <p:cNvCxnSpPr/>
          <p:nvPr/>
        </p:nvCxnSpPr>
        <p:spPr>
          <a:xfrm>
            <a:off x="6017325" y="1877369"/>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4243" name="Google Shape;4243;p300"/>
          <p:cNvCxnSpPr/>
          <p:nvPr/>
        </p:nvCxnSpPr>
        <p:spPr>
          <a:xfrm>
            <a:off x="8480175" y="1877369"/>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4244" name="Google Shape;4244;p300"/>
          <p:cNvCxnSpPr/>
          <p:nvPr/>
        </p:nvCxnSpPr>
        <p:spPr>
          <a:xfrm>
            <a:off x="4854475" y="4072631"/>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4245" name="Google Shape;4245;p300"/>
          <p:cNvCxnSpPr/>
          <p:nvPr/>
        </p:nvCxnSpPr>
        <p:spPr>
          <a:xfrm>
            <a:off x="7512825" y="4072631"/>
            <a:ext cx="0" cy="1528500"/>
          </a:xfrm>
          <a:prstGeom prst="straightConnector1">
            <a:avLst/>
          </a:prstGeom>
          <a:noFill/>
          <a:ln cap="flat" cmpd="sng" w="9525">
            <a:solidFill>
              <a:srgbClr val="666666"/>
            </a:solidFill>
            <a:prstDash val="dashDot"/>
            <a:round/>
            <a:headEnd len="med" w="med" type="none"/>
            <a:tailEnd len="med" w="med" type="none"/>
          </a:ln>
        </p:spPr>
      </p:cxnSp>
      <p:sp>
        <p:nvSpPr>
          <p:cNvPr id="4246" name="Google Shape;4246;p300"/>
          <p:cNvSpPr txBox="1"/>
          <p:nvPr>
            <p:ph idx="4294967295"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sz="600"/>
              <a:t>Source:</a:t>
            </a:r>
            <a:endParaRPr sz="600"/>
          </a:p>
        </p:txBody>
      </p:sp>
      <p:sp>
        <p:nvSpPr>
          <p:cNvPr id="4247" name="Google Shape;4247;p300"/>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None/>
            </a:pPr>
            <a:r>
              <a:rPr lang="en"/>
              <a:t>EVENT-DRIVEN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sp>
        <p:nvSpPr>
          <p:cNvPr id="4252" name="Google Shape;4252;p301"/>
          <p:cNvSpPr/>
          <p:nvPr/>
        </p:nvSpPr>
        <p:spPr>
          <a:xfrm>
            <a:off x="5661400" y="2352325"/>
            <a:ext cx="8002500" cy="29853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01"/>
          <p:cNvSpPr/>
          <p:nvPr/>
        </p:nvSpPr>
        <p:spPr>
          <a:xfrm>
            <a:off x="0" y="2357100"/>
            <a:ext cx="6487800" cy="29853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01"/>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55" name="Google Shape;4255;p301"/>
          <p:cNvSpPr txBox="1"/>
          <p:nvPr>
            <p:ph idx="4294967295"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sz="600"/>
              <a:t>Source:</a:t>
            </a:r>
            <a:endParaRPr sz="600"/>
          </a:p>
        </p:txBody>
      </p:sp>
      <p:sp>
        <p:nvSpPr>
          <p:cNvPr id="4256" name="Google Shape;4256;p301"/>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None/>
            </a:pPr>
            <a:r>
              <a:rPr lang="en"/>
              <a:t>EVENT-DRIVEN ARCHITECTURE</a:t>
            </a:r>
            <a:endParaRPr/>
          </a:p>
        </p:txBody>
      </p:sp>
      <p:sp>
        <p:nvSpPr>
          <p:cNvPr id="4257" name="Google Shape;4257;p301"/>
          <p:cNvSpPr txBox="1"/>
          <p:nvPr/>
        </p:nvSpPr>
        <p:spPr>
          <a:xfrm>
            <a:off x="973174" y="5517032"/>
            <a:ext cx="10125000" cy="6510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rgbClr val="000000"/>
              </a:buClr>
              <a:buSzPts val="1400"/>
              <a:buFont typeface="Red Hat Text"/>
              <a:buChar char="●"/>
            </a:pPr>
            <a:r>
              <a:rPr lang="en">
                <a:solidFill>
                  <a:srgbClr val="000000"/>
                </a:solidFill>
                <a:latin typeface="Red Hat Text"/>
                <a:ea typeface="Red Hat Text"/>
                <a:cs typeface="Red Hat Text"/>
                <a:sym typeface="Red Hat Text"/>
              </a:rPr>
              <a:t>High availability: No dependency on other services</a:t>
            </a:r>
            <a:endParaRPr>
              <a:solidFill>
                <a:srgbClr val="000000"/>
              </a:solidFill>
              <a:latin typeface="Red Hat Text"/>
              <a:ea typeface="Red Hat Text"/>
              <a:cs typeface="Red Hat Text"/>
              <a:sym typeface="Red Hat Text"/>
            </a:endParaRPr>
          </a:p>
          <a:p>
            <a:pPr indent="-317500" lvl="0" marL="457200" rtl="0" algn="l">
              <a:lnSpc>
                <a:spcPct val="110000"/>
              </a:lnSpc>
              <a:spcBef>
                <a:spcPts val="0"/>
              </a:spcBef>
              <a:spcAft>
                <a:spcPts val="0"/>
              </a:spcAft>
              <a:buClr>
                <a:srgbClr val="000000"/>
              </a:buClr>
              <a:buSzPts val="1400"/>
              <a:buFont typeface="Red Hat Text"/>
              <a:buChar char="●"/>
            </a:pPr>
            <a:r>
              <a:rPr lang="en">
                <a:solidFill>
                  <a:srgbClr val="000000"/>
                </a:solidFill>
                <a:latin typeface="Red Hat Text"/>
                <a:ea typeface="Red Hat Text"/>
                <a:cs typeface="Red Hat Text"/>
                <a:sym typeface="Red Hat Text"/>
              </a:rPr>
              <a:t>Autonomy in services with independent evolution</a:t>
            </a:r>
            <a:endParaRPr>
              <a:solidFill>
                <a:srgbClr val="000000"/>
              </a:solidFill>
              <a:latin typeface="Red Hat Text"/>
              <a:ea typeface="Red Hat Text"/>
              <a:cs typeface="Red Hat Text"/>
              <a:sym typeface="Red Hat Text"/>
            </a:endParaRPr>
          </a:p>
        </p:txBody>
      </p:sp>
      <p:sp>
        <p:nvSpPr>
          <p:cNvPr id="4258" name="Google Shape;4258;p301"/>
          <p:cNvSpPr txBox="1"/>
          <p:nvPr/>
        </p:nvSpPr>
        <p:spPr>
          <a:xfrm>
            <a:off x="939121" y="0"/>
            <a:ext cx="10125000" cy="152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rgbClr val="000000"/>
                </a:solidFill>
                <a:latin typeface="Red Hat Display"/>
                <a:ea typeface="Red Hat Display"/>
                <a:cs typeface="Red Hat Display"/>
                <a:sym typeface="Red Hat Display"/>
              </a:rPr>
              <a:t>Microservices Async Communication</a:t>
            </a:r>
            <a:endParaRPr sz="2600">
              <a:solidFill>
                <a:srgbClr val="000000"/>
              </a:solidFill>
              <a:latin typeface="Red Hat Display"/>
              <a:ea typeface="Red Hat Display"/>
              <a:cs typeface="Red Hat Display"/>
              <a:sym typeface="Red Hat Display"/>
            </a:endParaRPr>
          </a:p>
        </p:txBody>
      </p:sp>
      <p:sp>
        <p:nvSpPr>
          <p:cNvPr id="4259" name="Google Shape;4259;p301"/>
          <p:cNvSpPr txBox="1"/>
          <p:nvPr/>
        </p:nvSpPr>
        <p:spPr>
          <a:xfrm>
            <a:off x="939121" y="1344889"/>
            <a:ext cx="10206000" cy="4767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rgbClr val="000000"/>
                </a:solidFill>
                <a:latin typeface="Red Hat Display"/>
                <a:ea typeface="Red Hat Display"/>
                <a:cs typeface="Red Hat Display"/>
                <a:sym typeface="Red Hat Display"/>
              </a:rPr>
              <a:t>Foundation for event-driven microservices</a:t>
            </a:r>
            <a:endParaRPr>
              <a:solidFill>
                <a:srgbClr val="000000"/>
              </a:solidFill>
              <a:latin typeface="Red Hat Display"/>
              <a:ea typeface="Red Hat Display"/>
              <a:cs typeface="Red Hat Display"/>
              <a:sym typeface="Red Hat Display"/>
            </a:endParaRPr>
          </a:p>
        </p:txBody>
      </p:sp>
      <p:pic>
        <p:nvPicPr>
          <p:cNvPr id="4260" name="Google Shape;4260;p301"/>
          <p:cNvPicPr preferRelativeResize="0"/>
          <p:nvPr/>
        </p:nvPicPr>
        <p:blipFill rotWithShape="1">
          <a:blip r:embed="rId3">
            <a:alphaModFix/>
          </a:blip>
          <a:srcRect b="9196" l="0" r="0" t="9204"/>
          <a:stretch/>
        </p:blipFill>
        <p:spPr>
          <a:xfrm>
            <a:off x="10415981" y="803824"/>
            <a:ext cx="1191955" cy="975314"/>
          </a:xfrm>
          <a:prstGeom prst="rect">
            <a:avLst/>
          </a:prstGeom>
          <a:noFill/>
          <a:ln>
            <a:noFill/>
          </a:ln>
        </p:spPr>
      </p:pic>
      <p:pic>
        <p:nvPicPr>
          <p:cNvPr id="4261" name="Google Shape;4261;p301"/>
          <p:cNvPicPr preferRelativeResize="0"/>
          <p:nvPr/>
        </p:nvPicPr>
        <p:blipFill rotWithShape="1">
          <a:blip r:embed="rId4">
            <a:alphaModFix/>
          </a:blip>
          <a:srcRect b="0" l="6323" r="6332" t="0"/>
          <a:stretch/>
        </p:blipFill>
        <p:spPr>
          <a:xfrm>
            <a:off x="1078778" y="4255716"/>
            <a:ext cx="751247" cy="860101"/>
          </a:xfrm>
          <a:prstGeom prst="rect">
            <a:avLst/>
          </a:prstGeom>
          <a:noFill/>
          <a:ln>
            <a:noFill/>
          </a:ln>
        </p:spPr>
      </p:pic>
      <p:pic>
        <p:nvPicPr>
          <p:cNvPr id="4262" name="Google Shape;4262;p301"/>
          <p:cNvPicPr preferRelativeResize="0"/>
          <p:nvPr/>
        </p:nvPicPr>
        <p:blipFill rotWithShape="1">
          <a:blip r:embed="rId4">
            <a:alphaModFix/>
          </a:blip>
          <a:srcRect b="0" l="6323" r="6332" t="0"/>
          <a:stretch/>
        </p:blipFill>
        <p:spPr>
          <a:xfrm>
            <a:off x="505300" y="2906633"/>
            <a:ext cx="751247" cy="860101"/>
          </a:xfrm>
          <a:prstGeom prst="rect">
            <a:avLst/>
          </a:prstGeom>
          <a:noFill/>
          <a:ln>
            <a:noFill/>
          </a:ln>
        </p:spPr>
      </p:pic>
      <p:pic>
        <p:nvPicPr>
          <p:cNvPr id="4263" name="Google Shape;4263;p301"/>
          <p:cNvPicPr preferRelativeResize="0"/>
          <p:nvPr/>
        </p:nvPicPr>
        <p:blipFill rotWithShape="1">
          <a:blip r:embed="rId4">
            <a:alphaModFix/>
          </a:blip>
          <a:srcRect b="0" l="6323" r="6332" t="0"/>
          <a:stretch/>
        </p:blipFill>
        <p:spPr>
          <a:xfrm>
            <a:off x="2624555" y="2826498"/>
            <a:ext cx="751247" cy="860101"/>
          </a:xfrm>
          <a:prstGeom prst="rect">
            <a:avLst/>
          </a:prstGeom>
          <a:noFill/>
          <a:ln>
            <a:noFill/>
          </a:ln>
        </p:spPr>
      </p:pic>
      <p:pic>
        <p:nvPicPr>
          <p:cNvPr id="4264" name="Google Shape;4264;p301"/>
          <p:cNvPicPr preferRelativeResize="0"/>
          <p:nvPr/>
        </p:nvPicPr>
        <p:blipFill rotWithShape="1">
          <a:blip r:embed="rId4">
            <a:alphaModFix/>
          </a:blip>
          <a:srcRect b="0" l="6323" r="6332" t="0"/>
          <a:stretch/>
        </p:blipFill>
        <p:spPr>
          <a:xfrm>
            <a:off x="2898807" y="4068724"/>
            <a:ext cx="751247" cy="860101"/>
          </a:xfrm>
          <a:prstGeom prst="rect">
            <a:avLst/>
          </a:prstGeom>
          <a:noFill/>
          <a:ln>
            <a:noFill/>
          </a:ln>
        </p:spPr>
      </p:pic>
      <p:cxnSp>
        <p:nvCxnSpPr>
          <p:cNvPr id="4265" name="Google Shape;4265;p301"/>
          <p:cNvCxnSpPr>
            <a:stCxn id="4262" idx="3"/>
            <a:endCxn id="4264" idx="1"/>
          </p:cNvCxnSpPr>
          <p:nvPr/>
        </p:nvCxnSpPr>
        <p:spPr>
          <a:xfrm>
            <a:off x="1256547" y="3336683"/>
            <a:ext cx="1642200" cy="1162200"/>
          </a:xfrm>
          <a:prstGeom prst="straightConnector1">
            <a:avLst/>
          </a:prstGeom>
          <a:noFill/>
          <a:ln cap="flat" cmpd="sng" w="19050">
            <a:solidFill>
              <a:srgbClr val="EE0000"/>
            </a:solidFill>
            <a:prstDash val="solid"/>
            <a:round/>
            <a:headEnd len="med" w="med" type="none"/>
            <a:tailEnd len="med" w="med" type="none"/>
          </a:ln>
        </p:spPr>
      </p:cxnSp>
      <p:cxnSp>
        <p:nvCxnSpPr>
          <p:cNvPr id="4266" name="Google Shape;4266;p301"/>
          <p:cNvCxnSpPr>
            <a:stCxn id="4261" idx="3"/>
            <a:endCxn id="4263" idx="1"/>
          </p:cNvCxnSpPr>
          <p:nvPr/>
        </p:nvCxnSpPr>
        <p:spPr>
          <a:xfrm flipH="1" rot="10800000">
            <a:off x="1830025" y="3256567"/>
            <a:ext cx="794400" cy="1429200"/>
          </a:xfrm>
          <a:prstGeom prst="straightConnector1">
            <a:avLst/>
          </a:prstGeom>
          <a:noFill/>
          <a:ln cap="flat" cmpd="sng" w="19050">
            <a:solidFill>
              <a:srgbClr val="EE0000"/>
            </a:solidFill>
            <a:prstDash val="solid"/>
            <a:round/>
            <a:headEnd len="med" w="med" type="none"/>
            <a:tailEnd len="med" w="med" type="none"/>
          </a:ln>
        </p:spPr>
      </p:cxnSp>
      <p:cxnSp>
        <p:nvCxnSpPr>
          <p:cNvPr id="4267" name="Google Shape;4267;p301"/>
          <p:cNvCxnSpPr>
            <a:stCxn id="4262" idx="3"/>
            <a:endCxn id="4261" idx="0"/>
          </p:cNvCxnSpPr>
          <p:nvPr/>
        </p:nvCxnSpPr>
        <p:spPr>
          <a:xfrm>
            <a:off x="1256547" y="3336683"/>
            <a:ext cx="198000" cy="918900"/>
          </a:xfrm>
          <a:prstGeom prst="straightConnector1">
            <a:avLst/>
          </a:prstGeom>
          <a:noFill/>
          <a:ln cap="flat" cmpd="sng" w="19050">
            <a:solidFill>
              <a:srgbClr val="EE0000"/>
            </a:solidFill>
            <a:prstDash val="solid"/>
            <a:round/>
            <a:headEnd len="med" w="med" type="none"/>
            <a:tailEnd len="med" w="med" type="none"/>
          </a:ln>
        </p:spPr>
      </p:cxnSp>
      <p:cxnSp>
        <p:nvCxnSpPr>
          <p:cNvPr id="4268" name="Google Shape;4268;p301"/>
          <p:cNvCxnSpPr>
            <a:stCxn id="4262" idx="3"/>
            <a:endCxn id="4263" idx="1"/>
          </p:cNvCxnSpPr>
          <p:nvPr/>
        </p:nvCxnSpPr>
        <p:spPr>
          <a:xfrm flipH="1" rot="10800000">
            <a:off x="1256547" y="3256583"/>
            <a:ext cx="1368000" cy="80100"/>
          </a:xfrm>
          <a:prstGeom prst="straightConnector1">
            <a:avLst/>
          </a:prstGeom>
          <a:noFill/>
          <a:ln cap="flat" cmpd="sng" w="19050">
            <a:solidFill>
              <a:srgbClr val="EE0000"/>
            </a:solidFill>
            <a:prstDash val="solid"/>
            <a:round/>
            <a:headEnd len="med" w="med" type="none"/>
            <a:tailEnd len="med" w="med" type="none"/>
          </a:ln>
        </p:spPr>
      </p:cxnSp>
      <p:cxnSp>
        <p:nvCxnSpPr>
          <p:cNvPr id="4269" name="Google Shape;4269;p301"/>
          <p:cNvCxnSpPr>
            <a:stCxn id="4261" idx="3"/>
            <a:endCxn id="4264" idx="1"/>
          </p:cNvCxnSpPr>
          <p:nvPr/>
        </p:nvCxnSpPr>
        <p:spPr>
          <a:xfrm flipH="1" rot="10800000">
            <a:off x="1830025" y="4498867"/>
            <a:ext cx="1068900" cy="186900"/>
          </a:xfrm>
          <a:prstGeom prst="straightConnector1">
            <a:avLst/>
          </a:prstGeom>
          <a:noFill/>
          <a:ln cap="flat" cmpd="sng" w="19050">
            <a:solidFill>
              <a:srgbClr val="EE0000"/>
            </a:solidFill>
            <a:prstDash val="solid"/>
            <a:round/>
            <a:headEnd len="med" w="med" type="none"/>
            <a:tailEnd len="med" w="med" type="none"/>
          </a:ln>
        </p:spPr>
      </p:cxnSp>
      <p:cxnSp>
        <p:nvCxnSpPr>
          <p:cNvPr id="4270" name="Google Shape;4270;p301"/>
          <p:cNvCxnSpPr>
            <a:stCxn id="4263" idx="2"/>
            <a:endCxn id="4264" idx="0"/>
          </p:cNvCxnSpPr>
          <p:nvPr/>
        </p:nvCxnSpPr>
        <p:spPr>
          <a:xfrm>
            <a:off x="3000179" y="3686600"/>
            <a:ext cx="274200" cy="382200"/>
          </a:xfrm>
          <a:prstGeom prst="straightConnector1">
            <a:avLst/>
          </a:prstGeom>
          <a:noFill/>
          <a:ln cap="flat" cmpd="sng" w="19050">
            <a:solidFill>
              <a:srgbClr val="EE0000"/>
            </a:solidFill>
            <a:prstDash val="solid"/>
            <a:round/>
            <a:headEnd len="med" w="med" type="none"/>
            <a:tailEnd len="med" w="med" type="none"/>
          </a:ln>
        </p:spPr>
      </p:cxnSp>
      <p:pic>
        <p:nvPicPr>
          <p:cNvPr id="4271" name="Google Shape;4271;p301"/>
          <p:cNvPicPr preferRelativeResize="0"/>
          <p:nvPr/>
        </p:nvPicPr>
        <p:blipFill rotWithShape="1">
          <a:blip r:embed="rId4">
            <a:alphaModFix/>
          </a:blip>
          <a:srcRect b="0" l="6323" r="6332" t="0"/>
          <a:stretch/>
        </p:blipFill>
        <p:spPr>
          <a:xfrm>
            <a:off x="7873908" y="4211852"/>
            <a:ext cx="751247" cy="860101"/>
          </a:xfrm>
          <a:prstGeom prst="rect">
            <a:avLst/>
          </a:prstGeom>
          <a:noFill/>
          <a:ln>
            <a:noFill/>
          </a:ln>
        </p:spPr>
      </p:pic>
      <p:pic>
        <p:nvPicPr>
          <p:cNvPr id="4272" name="Google Shape;4272;p301"/>
          <p:cNvPicPr preferRelativeResize="0"/>
          <p:nvPr/>
        </p:nvPicPr>
        <p:blipFill rotWithShape="1">
          <a:blip r:embed="rId4">
            <a:alphaModFix/>
          </a:blip>
          <a:srcRect b="0" l="6323" r="6332" t="0"/>
          <a:stretch/>
        </p:blipFill>
        <p:spPr>
          <a:xfrm>
            <a:off x="7536308" y="2906669"/>
            <a:ext cx="751247" cy="860101"/>
          </a:xfrm>
          <a:prstGeom prst="rect">
            <a:avLst/>
          </a:prstGeom>
          <a:noFill/>
          <a:ln>
            <a:noFill/>
          </a:ln>
        </p:spPr>
      </p:pic>
      <p:pic>
        <p:nvPicPr>
          <p:cNvPr id="4273" name="Google Shape;4273;p301"/>
          <p:cNvPicPr preferRelativeResize="0"/>
          <p:nvPr/>
        </p:nvPicPr>
        <p:blipFill rotWithShape="1">
          <a:blip r:embed="rId4">
            <a:alphaModFix/>
          </a:blip>
          <a:srcRect b="0" l="6323" r="6332" t="0"/>
          <a:stretch/>
        </p:blipFill>
        <p:spPr>
          <a:xfrm>
            <a:off x="10334306" y="2826498"/>
            <a:ext cx="751247" cy="860101"/>
          </a:xfrm>
          <a:prstGeom prst="rect">
            <a:avLst/>
          </a:prstGeom>
          <a:noFill/>
          <a:ln>
            <a:noFill/>
          </a:ln>
        </p:spPr>
      </p:pic>
      <p:pic>
        <p:nvPicPr>
          <p:cNvPr id="4274" name="Google Shape;4274;p301"/>
          <p:cNvPicPr preferRelativeResize="0"/>
          <p:nvPr/>
        </p:nvPicPr>
        <p:blipFill rotWithShape="1">
          <a:blip r:embed="rId4">
            <a:alphaModFix/>
          </a:blip>
          <a:srcRect b="0" l="6323" r="6332" t="0"/>
          <a:stretch/>
        </p:blipFill>
        <p:spPr>
          <a:xfrm>
            <a:off x="10758137" y="4068724"/>
            <a:ext cx="751247" cy="860101"/>
          </a:xfrm>
          <a:prstGeom prst="rect">
            <a:avLst/>
          </a:prstGeom>
          <a:noFill/>
          <a:ln>
            <a:noFill/>
          </a:ln>
        </p:spPr>
      </p:pic>
      <p:sp>
        <p:nvSpPr>
          <p:cNvPr id="4275" name="Google Shape;4275;p301"/>
          <p:cNvSpPr/>
          <p:nvPr/>
        </p:nvSpPr>
        <p:spPr>
          <a:xfrm>
            <a:off x="9292684" y="3009483"/>
            <a:ext cx="364500" cy="1909800"/>
          </a:xfrm>
          <a:prstGeom prst="rect">
            <a:avLst/>
          </a:prstGeom>
          <a:noFill/>
          <a:ln cap="flat" cmpd="sng" w="1905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01"/>
          <p:cNvSpPr/>
          <p:nvPr/>
        </p:nvSpPr>
        <p:spPr>
          <a:xfrm>
            <a:off x="9336002" y="3056009"/>
            <a:ext cx="283500" cy="261600"/>
          </a:xfrm>
          <a:prstGeom prst="dodecagon">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01"/>
          <p:cNvSpPr/>
          <p:nvPr/>
        </p:nvSpPr>
        <p:spPr>
          <a:xfrm>
            <a:off x="9336002" y="3429812"/>
            <a:ext cx="283500" cy="261600"/>
          </a:xfrm>
          <a:prstGeom prst="dodecagon">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01"/>
          <p:cNvSpPr/>
          <p:nvPr/>
        </p:nvSpPr>
        <p:spPr>
          <a:xfrm>
            <a:off x="9336002" y="3803616"/>
            <a:ext cx="283500" cy="261600"/>
          </a:xfrm>
          <a:prstGeom prst="dodecagon">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01"/>
          <p:cNvSpPr/>
          <p:nvPr/>
        </p:nvSpPr>
        <p:spPr>
          <a:xfrm>
            <a:off x="9336002" y="4177419"/>
            <a:ext cx="283500" cy="261600"/>
          </a:xfrm>
          <a:prstGeom prst="dodecagon">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01"/>
          <p:cNvSpPr/>
          <p:nvPr/>
        </p:nvSpPr>
        <p:spPr>
          <a:xfrm>
            <a:off x="9336002" y="4551222"/>
            <a:ext cx="283500" cy="261600"/>
          </a:xfrm>
          <a:prstGeom prst="dodecagon">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1" name="Google Shape;4281;p301"/>
          <p:cNvCxnSpPr>
            <a:stCxn id="4272" idx="3"/>
          </p:cNvCxnSpPr>
          <p:nvPr/>
        </p:nvCxnSpPr>
        <p:spPr>
          <a:xfrm>
            <a:off x="8287555" y="3336719"/>
            <a:ext cx="931500" cy="0"/>
          </a:xfrm>
          <a:prstGeom prst="straightConnector1">
            <a:avLst/>
          </a:prstGeom>
          <a:noFill/>
          <a:ln cap="flat" cmpd="sng" w="19050">
            <a:solidFill>
              <a:srgbClr val="EE0000"/>
            </a:solidFill>
            <a:prstDash val="solid"/>
            <a:round/>
            <a:headEnd len="med" w="med" type="none"/>
            <a:tailEnd len="med" w="med" type="none"/>
          </a:ln>
        </p:spPr>
      </p:cxnSp>
      <p:cxnSp>
        <p:nvCxnSpPr>
          <p:cNvPr id="4282" name="Google Shape;4282;p301"/>
          <p:cNvCxnSpPr/>
          <p:nvPr/>
        </p:nvCxnSpPr>
        <p:spPr>
          <a:xfrm>
            <a:off x="8625180" y="4597661"/>
            <a:ext cx="648000" cy="0"/>
          </a:xfrm>
          <a:prstGeom prst="straightConnector1">
            <a:avLst/>
          </a:prstGeom>
          <a:noFill/>
          <a:ln cap="flat" cmpd="sng" w="19050">
            <a:solidFill>
              <a:srgbClr val="EE0000"/>
            </a:solidFill>
            <a:prstDash val="solid"/>
            <a:round/>
            <a:headEnd len="med" w="med" type="none"/>
            <a:tailEnd len="med" w="med" type="none"/>
          </a:ln>
        </p:spPr>
      </p:cxnSp>
      <p:cxnSp>
        <p:nvCxnSpPr>
          <p:cNvPr id="4283" name="Google Shape;4283;p301"/>
          <p:cNvCxnSpPr>
            <a:endCxn id="4274" idx="1"/>
          </p:cNvCxnSpPr>
          <p:nvPr/>
        </p:nvCxnSpPr>
        <p:spPr>
          <a:xfrm>
            <a:off x="9705137" y="4498775"/>
            <a:ext cx="1053000" cy="0"/>
          </a:xfrm>
          <a:prstGeom prst="straightConnector1">
            <a:avLst/>
          </a:prstGeom>
          <a:noFill/>
          <a:ln cap="flat" cmpd="sng" w="19050">
            <a:solidFill>
              <a:srgbClr val="EE0000"/>
            </a:solidFill>
            <a:prstDash val="solid"/>
            <a:round/>
            <a:headEnd len="med" w="med" type="none"/>
            <a:tailEnd len="med" w="med" type="none"/>
          </a:ln>
        </p:spPr>
      </p:cxnSp>
      <p:cxnSp>
        <p:nvCxnSpPr>
          <p:cNvPr id="4284" name="Google Shape;4284;p301"/>
          <p:cNvCxnSpPr/>
          <p:nvPr/>
        </p:nvCxnSpPr>
        <p:spPr>
          <a:xfrm>
            <a:off x="9698459" y="3261958"/>
            <a:ext cx="648000" cy="0"/>
          </a:xfrm>
          <a:prstGeom prst="straightConnector1">
            <a:avLst/>
          </a:prstGeom>
          <a:noFill/>
          <a:ln cap="flat" cmpd="sng" w="19050">
            <a:solidFill>
              <a:srgbClr val="EE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8" name="Shape 4288"/>
        <p:cNvGrpSpPr/>
        <p:nvPr/>
      </p:nvGrpSpPr>
      <p:grpSpPr>
        <a:xfrm>
          <a:off x="0" y="0"/>
          <a:ext cx="0" cy="0"/>
          <a:chOff x="0" y="0"/>
          <a:chExt cx="0" cy="0"/>
        </a:xfrm>
      </p:grpSpPr>
      <p:sp>
        <p:nvSpPr>
          <p:cNvPr id="4289" name="Google Shape;4289;p302"/>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Request-reply &amp; Event-driven</a:t>
            </a:r>
            <a:endParaRPr sz="2600">
              <a:latin typeface="Red Hat Display"/>
              <a:ea typeface="Red Hat Display"/>
              <a:cs typeface="Red Hat Display"/>
              <a:sym typeface="Red Hat Display"/>
            </a:endParaRPr>
          </a:p>
        </p:txBody>
      </p:sp>
      <p:sp>
        <p:nvSpPr>
          <p:cNvPr id="4290" name="Google Shape;4290;p302"/>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91" name="Google Shape;4291;p302"/>
          <p:cNvSpPr txBox="1"/>
          <p:nvPr>
            <p:ph idx="4294967295"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sz="600"/>
              <a:t>Source:</a:t>
            </a:r>
            <a:endParaRPr sz="600"/>
          </a:p>
        </p:txBody>
      </p:sp>
      <p:sp>
        <p:nvSpPr>
          <p:cNvPr id="4292" name="Google Shape;4292;p302"/>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None/>
            </a:pPr>
            <a:r>
              <a:rPr lang="en"/>
              <a:t>EVENT-DRIVEN ARCHITECTURE</a:t>
            </a:r>
            <a:endParaRPr/>
          </a:p>
        </p:txBody>
      </p:sp>
      <p:pic>
        <p:nvPicPr>
          <p:cNvPr id="4293" name="Google Shape;4293;p302"/>
          <p:cNvPicPr preferRelativeResize="0"/>
          <p:nvPr/>
        </p:nvPicPr>
        <p:blipFill rotWithShape="1">
          <a:blip r:embed="rId3">
            <a:alphaModFix/>
          </a:blip>
          <a:srcRect b="0" l="6323" r="6332" t="0"/>
          <a:stretch/>
        </p:blipFill>
        <p:spPr>
          <a:xfrm>
            <a:off x="2313362" y="2407895"/>
            <a:ext cx="751247" cy="860101"/>
          </a:xfrm>
          <a:prstGeom prst="rect">
            <a:avLst/>
          </a:prstGeom>
          <a:noFill/>
          <a:ln>
            <a:noFill/>
          </a:ln>
        </p:spPr>
      </p:pic>
      <p:pic>
        <p:nvPicPr>
          <p:cNvPr id="4294" name="Google Shape;4294;p302"/>
          <p:cNvPicPr preferRelativeResize="0"/>
          <p:nvPr/>
        </p:nvPicPr>
        <p:blipFill>
          <a:blip r:embed="rId4">
            <a:alphaModFix/>
          </a:blip>
          <a:stretch>
            <a:fillRect/>
          </a:stretch>
        </p:blipFill>
        <p:spPr>
          <a:xfrm>
            <a:off x="8040774" y="2275228"/>
            <a:ext cx="1297225" cy="1300850"/>
          </a:xfrm>
          <a:prstGeom prst="rect">
            <a:avLst/>
          </a:prstGeom>
          <a:noFill/>
          <a:ln>
            <a:noFill/>
          </a:ln>
        </p:spPr>
      </p:pic>
      <p:pic>
        <p:nvPicPr>
          <p:cNvPr id="4295" name="Google Shape;4295;p302"/>
          <p:cNvPicPr preferRelativeResize="0"/>
          <p:nvPr/>
        </p:nvPicPr>
        <p:blipFill>
          <a:blip r:embed="rId5">
            <a:alphaModFix/>
          </a:blip>
          <a:stretch>
            <a:fillRect/>
          </a:stretch>
        </p:blipFill>
        <p:spPr>
          <a:xfrm>
            <a:off x="4002082" y="2453432"/>
            <a:ext cx="769017" cy="769017"/>
          </a:xfrm>
          <a:prstGeom prst="rect">
            <a:avLst/>
          </a:prstGeom>
          <a:noFill/>
          <a:ln>
            <a:noFill/>
          </a:ln>
        </p:spPr>
      </p:pic>
      <p:cxnSp>
        <p:nvCxnSpPr>
          <p:cNvPr id="4296" name="Google Shape;4296;p302"/>
          <p:cNvCxnSpPr>
            <a:stCxn id="4293" idx="0"/>
            <a:endCxn id="4295" idx="0"/>
          </p:cNvCxnSpPr>
          <p:nvPr/>
        </p:nvCxnSpPr>
        <p:spPr>
          <a:xfrm flipH="1" rot="-5400000">
            <a:off x="3515036" y="1581845"/>
            <a:ext cx="45600" cy="1697700"/>
          </a:xfrm>
          <a:prstGeom prst="curvedConnector3">
            <a:avLst>
              <a:gd fmla="val -1057199" name="adj1"/>
            </a:avLst>
          </a:prstGeom>
          <a:noFill/>
          <a:ln cap="flat" cmpd="sng" w="38100">
            <a:solidFill>
              <a:srgbClr val="EE0000"/>
            </a:solidFill>
            <a:prstDash val="solid"/>
            <a:round/>
            <a:headEnd len="med" w="med" type="none"/>
            <a:tailEnd len="med" w="med" type="triangle"/>
          </a:ln>
        </p:spPr>
      </p:cxnSp>
      <p:cxnSp>
        <p:nvCxnSpPr>
          <p:cNvPr id="4297" name="Google Shape;4297;p302"/>
          <p:cNvCxnSpPr>
            <a:stCxn id="4295" idx="2"/>
            <a:endCxn id="4293" idx="2"/>
          </p:cNvCxnSpPr>
          <p:nvPr/>
        </p:nvCxnSpPr>
        <p:spPr>
          <a:xfrm rot="5400000">
            <a:off x="3514941" y="2396399"/>
            <a:ext cx="45600" cy="1697700"/>
          </a:xfrm>
          <a:prstGeom prst="curvedConnector3">
            <a:avLst>
              <a:gd fmla="val 1207542" name="adj1"/>
            </a:avLst>
          </a:prstGeom>
          <a:noFill/>
          <a:ln cap="flat" cmpd="sng" w="38100">
            <a:solidFill>
              <a:srgbClr val="EE0000"/>
            </a:solidFill>
            <a:prstDash val="solid"/>
            <a:round/>
            <a:headEnd len="med" w="med" type="none"/>
            <a:tailEnd len="med" w="med" type="triangle"/>
          </a:ln>
        </p:spPr>
      </p:cxnSp>
      <p:pic>
        <p:nvPicPr>
          <p:cNvPr id="4298" name="Google Shape;4298;p302"/>
          <p:cNvPicPr preferRelativeResize="0"/>
          <p:nvPr/>
        </p:nvPicPr>
        <p:blipFill rotWithShape="1">
          <a:blip r:embed="rId6">
            <a:alphaModFix/>
          </a:blip>
          <a:srcRect b="9196" l="0" r="0" t="9204"/>
          <a:stretch/>
        </p:blipFill>
        <p:spPr>
          <a:xfrm>
            <a:off x="9879352" y="2274424"/>
            <a:ext cx="769000" cy="629226"/>
          </a:xfrm>
          <a:prstGeom prst="rect">
            <a:avLst/>
          </a:prstGeom>
          <a:noFill/>
          <a:ln>
            <a:noFill/>
          </a:ln>
        </p:spPr>
      </p:pic>
      <p:pic>
        <p:nvPicPr>
          <p:cNvPr id="4299" name="Google Shape;4299;p302"/>
          <p:cNvPicPr preferRelativeResize="0"/>
          <p:nvPr/>
        </p:nvPicPr>
        <p:blipFill rotWithShape="1">
          <a:blip r:embed="rId6">
            <a:alphaModFix/>
          </a:blip>
          <a:srcRect b="9196" l="0" r="0" t="9204"/>
          <a:stretch/>
        </p:blipFill>
        <p:spPr>
          <a:xfrm>
            <a:off x="9879350" y="2875975"/>
            <a:ext cx="769000" cy="629225"/>
          </a:xfrm>
          <a:prstGeom prst="rect">
            <a:avLst/>
          </a:prstGeom>
          <a:noFill/>
          <a:ln>
            <a:noFill/>
          </a:ln>
        </p:spPr>
      </p:pic>
      <p:pic>
        <p:nvPicPr>
          <p:cNvPr id="4300" name="Google Shape;4300;p302"/>
          <p:cNvPicPr preferRelativeResize="0"/>
          <p:nvPr/>
        </p:nvPicPr>
        <p:blipFill rotWithShape="1">
          <a:blip r:embed="rId6">
            <a:alphaModFix/>
          </a:blip>
          <a:srcRect b="9196" l="0" r="0" t="9204"/>
          <a:stretch/>
        </p:blipFill>
        <p:spPr>
          <a:xfrm>
            <a:off x="6651251" y="2541150"/>
            <a:ext cx="939823" cy="769000"/>
          </a:xfrm>
          <a:prstGeom prst="rect">
            <a:avLst/>
          </a:prstGeom>
          <a:noFill/>
          <a:ln>
            <a:noFill/>
          </a:ln>
        </p:spPr>
      </p:pic>
      <p:cxnSp>
        <p:nvCxnSpPr>
          <p:cNvPr id="4301" name="Google Shape;4301;p302"/>
          <p:cNvCxnSpPr>
            <a:stCxn id="4300" idx="3"/>
            <a:endCxn id="4294" idx="1"/>
          </p:cNvCxnSpPr>
          <p:nvPr/>
        </p:nvCxnSpPr>
        <p:spPr>
          <a:xfrm>
            <a:off x="7591075" y="2925650"/>
            <a:ext cx="449700" cy="0"/>
          </a:xfrm>
          <a:prstGeom prst="straightConnector1">
            <a:avLst/>
          </a:prstGeom>
          <a:noFill/>
          <a:ln cap="flat" cmpd="sng" w="38100">
            <a:solidFill>
              <a:srgbClr val="EE0000"/>
            </a:solidFill>
            <a:prstDash val="solid"/>
            <a:round/>
            <a:headEnd len="med" w="med" type="none"/>
            <a:tailEnd len="med" w="med" type="triangle"/>
          </a:ln>
        </p:spPr>
      </p:cxnSp>
      <p:cxnSp>
        <p:nvCxnSpPr>
          <p:cNvPr id="4302" name="Google Shape;4302;p302"/>
          <p:cNvCxnSpPr>
            <a:endCxn id="4298" idx="1"/>
          </p:cNvCxnSpPr>
          <p:nvPr/>
        </p:nvCxnSpPr>
        <p:spPr>
          <a:xfrm flipH="1" rot="10800000">
            <a:off x="9374752" y="2589037"/>
            <a:ext cx="504600" cy="3900"/>
          </a:xfrm>
          <a:prstGeom prst="straightConnector1">
            <a:avLst/>
          </a:prstGeom>
          <a:noFill/>
          <a:ln cap="flat" cmpd="sng" w="38100">
            <a:solidFill>
              <a:srgbClr val="EE0000"/>
            </a:solidFill>
            <a:prstDash val="solid"/>
            <a:round/>
            <a:headEnd len="med" w="med" type="none"/>
            <a:tailEnd len="med" w="med" type="triangle"/>
          </a:ln>
        </p:spPr>
      </p:cxnSp>
      <p:cxnSp>
        <p:nvCxnSpPr>
          <p:cNvPr id="4303" name="Google Shape;4303;p302"/>
          <p:cNvCxnSpPr>
            <a:endCxn id="4299" idx="1"/>
          </p:cNvCxnSpPr>
          <p:nvPr/>
        </p:nvCxnSpPr>
        <p:spPr>
          <a:xfrm flipH="1" rot="10800000">
            <a:off x="9340250" y="3190587"/>
            <a:ext cx="539100" cy="5100"/>
          </a:xfrm>
          <a:prstGeom prst="straightConnector1">
            <a:avLst/>
          </a:prstGeom>
          <a:noFill/>
          <a:ln cap="flat" cmpd="sng" w="38100">
            <a:solidFill>
              <a:srgbClr val="EE0000"/>
            </a:solidFill>
            <a:prstDash val="solid"/>
            <a:round/>
            <a:headEnd len="med" w="med" type="none"/>
            <a:tailEnd len="med" w="med" type="triangle"/>
          </a:ln>
        </p:spPr>
      </p:cxnSp>
      <p:sp>
        <p:nvSpPr>
          <p:cNvPr id="4304" name="Google Shape;4304;p302"/>
          <p:cNvSpPr txBox="1"/>
          <p:nvPr/>
        </p:nvSpPr>
        <p:spPr>
          <a:xfrm>
            <a:off x="1560563" y="4097473"/>
            <a:ext cx="3963300" cy="18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latin typeface="Red Hat Text"/>
                <a:ea typeface="Red Hat Text"/>
                <a:cs typeface="Red Hat Text"/>
                <a:sym typeface="Red Hat Text"/>
              </a:rPr>
              <a:t>S</a:t>
            </a:r>
            <a:r>
              <a:rPr lang="en" sz="1800">
                <a:solidFill>
                  <a:srgbClr val="000000"/>
                </a:solidFill>
                <a:latin typeface="Red Hat Text"/>
                <a:ea typeface="Red Hat Text"/>
                <a:cs typeface="Red Hat Text"/>
                <a:sym typeface="Red Hat Text"/>
              </a:rPr>
              <a:t>ynchronous &amp; ephemeral</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Low composability</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Simplified model</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Low tolerance to failure </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Best practices evolved as REST</a:t>
            </a:r>
            <a:endParaRPr sz="1800">
              <a:latin typeface="Red Hat Text"/>
              <a:ea typeface="Red Hat Text"/>
              <a:cs typeface="Red Hat Text"/>
              <a:sym typeface="Red Hat Text"/>
            </a:endParaRPr>
          </a:p>
        </p:txBody>
      </p:sp>
      <p:sp>
        <p:nvSpPr>
          <p:cNvPr id="4305" name="Google Shape;4305;p302"/>
          <p:cNvSpPr txBox="1"/>
          <p:nvPr/>
        </p:nvSpPr>
        <p:spPr>
          <a:xfrm>
            <a:off x="6668138" y="4097475"/>
            <a:ext cx="3963300" cy="18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Asynchronous and persistent Decoupled</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Highly composable</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Complex model</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High tolerance to failure</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Best practices are still evolving </a:t>
            </a:r>
            <a:endParaRPr sz="1800">
              <a:latin typeface="Red Hat Text"/>
              <a:ea typeface="Red Hat Text"/>
              <a:cs typeface="Red Hat Text"/>
              <a:sym typeface="Red Hat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9" name="Shape 4309"/>
        <p:cNvGrpSpPr/>
        <p:nvPr/>
      </p:nvGrpSpPr>
      <p:grpSpPr>
        <a:xfrm>
          <a:off x="0" y="0"/>
          <a:ext cx="0" cy="0"/>
          <a:chOff x="0" y="0"/>
          <a:chExt cx="0" cy="0"/>
        </a:xfrm>
      </p:grpSpPr>
      <p:sp>
        <p:nvSpPr>
          <p:cNvPr id="4310" name="Google Shape;4310;p303"/>
          <p:cNvSpPr txBox="1"/>
          <p:nvPr/>
        </p:nvSpPr>
        <p:spPr>
          <a:xfrm>
            <a:off x="4593982" y="5472998"/>
            <a:ext cx="1941000" cy="5463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b="1" lang="en" sz="1700">
                <a:solidFill>
                  <a:srgbClr val="FFFFFF"/>
                </a:solidFill>
              </a:rPr>
              <a:t>APAC</a:t>
            </a:r>
            <a:endParaRPr b="1" sz="1700">
              <a:solidFill>
                <a:srgbClr val="FFFFFF"/>
              </a:solidFill>
            </a:endParaRPr>
          </a:p>
        </p:txBody>
      </p:sp>
      <p:sp>
        <p:nvSpPr>
          <p:cNvPr id="4311" name="Google Shape;4311;p303"/>
          <p:cNvSpPr/>
          <p:nvPr/>
        </p:nvSpPr>
        <p:spPr>
          <a:xfrm>
            <a:off x="1867109" y="2021788"/>
            <a:ext cx="3267300" cy="2553000"/>
          </a:xfrm>
          <a:prstGeom prst="ellipse">
            <a:avLst/>
          </a:prstGeom>
          <a:noFill/>
          <a:ln cap="flat" cmpd="sng" w="19050">
            <a:solidFill>
              <a:schemeClr val="accent1"/>
            </a:solidFill>
            <a:prstDash val="lgDash"/>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sz="900"/>
          </a:p>
        </p:txBody>
      </p:sp>
      <p:sp>
        <p:nvSpPr>
          <p:cNvPr id="4312" name="Google Shape;4312;p303"/>
          <p:cNvSpPr/>
          <p:nvPr/>
        </p:nvSpPr>
        <p:spPr>
          <a:xfrm>
            <a:off x="6433954" y="2848900"/>
            <a:ext cx="1531500" cy="811800"/>
          </a:xfrm>
          <a:prstGeom prst="rect">
            <a:avLst/>
          </a:prstGeom>
          <a:solidFill>
            <a:schemeClr val="accent3"/>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Microservices</a:t>
            </a:r>
            <a:endParaRPr>
              <a:solidFill>
                <a:srgbClr val="FFFFFF"/>
              </a:solidFill>
              <a:latin typeface="Red Hat Text Medium"/>
              <a:ea typeface="Red Hat Text Medium"/>
              <a:cs typeface="Red Hat Text Medium"/>
              <a:sym typeface="Red Hat Text Medium"/>
            </a:endParaRPr>
          </a:p>
        </p:txBody>
      </p:sp>
      <p:sp>
        <p:nvSpPr>
          <p:cNvPr id="4313" name="Google Shape;4313;p303"/>
          <p:cNvSpPr/>
          <p:nvPr/>
        </p:nvSpPr>
        <p:spPr>
          <a:xfrm>
            <a:off x="9600154" y="2848900"/>
            <a:ext cx="1531500" cy="8118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Lines of Business</a:t>
            </a:r>
            <a:endParaRPr>
              <a:solidFill>
                <a:srgbClr val="FFFFFF"/>
              </a:solidFill>
              <a:latin typeface="Red Hat Text Medium"/>
              <a:ea typeface="Red Hat Text Medium"/>
              <a:cs typeface="Red Hat Text Medium"/>
              <a:sym typeface="Red Hat Text Medium"/>
            </a:endParaRPr>
          </a:p>
        </p:txBody>
      </p:sp>
      <p:sp>
        <p:nvSpPr>
          <p:cNvPr id="4314" name="Google Shape;4314;p303"/>
          <p:cNvSpPr/>
          <p:nvPr/>
        </p:nvSpPr>
        <p:spPr>
          <a:xfrm>
            <a:off x="8240032" y="1738638"/>
            <a:ext cx="1068900" cy="811800"/>
          </a:xfrm>
          <a:prstGeom prst="rect">
            <a:avLst/>
          </a:prstGeom>
          <a:solidFill>
            <a:schemeClr val="accent4"/>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Apps</a:t>
            </a:r>
            <a:endParaRPr>
              <a:solidFill>
                <a:srgbClr val="FFFFFF"/>
              </a:solidFill>
              <a:latin typeface="Red Hat Text Medium"/>
              <a:ea typeface="Red Hat Text Medium"/>
              <a:cs typeface="Red Hat Text Medium"/>
              <a:sym typeface="Red Hat Text Medium"/>
            </a:endParaRPr>
          </a:p>
        </p:txBody>
      </p:sp>
      <p:sp>
        <p:nvSpPr>
          <p:cNvPr id="4315" name="Google Shape;4315;p303"/>
          <p:cNvSpPr/>
          <p:nvPr/>
        </p:nvSpPr>
        <p:spPr>
          <a:xfrm>
            <a:off x="8240032" y="4080614"/>
            <a:ext cx="1068900" cy="811800"/>
          </a:xfrm>
          <a:prstGeom prst="rect">
            <a:avLst/>
          </a:prstGeom>
          <a:solidFill>
            <a:srgbClr val="FF004A"/>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Regions</a:t>
            </a:r>
            <a:endParaRPr>
              <a:solidFill>
                <a:srgbClr val="FFFFFF"/>
              </a:solidFill>
              <a:latin typeface="Red Hat Text Medium"/>
              <a:ea typeface="Red Hat Text Medium"/>
              <a:cs typeface="Red Hat Text Medium"/>
              <a:sym typeface="Red Hat Text Medium"/>
            </a:endParaRPr>
          </a:p>
        </p:txBody>
      </p:sp>
      <p:sp>
        <p:nvSpPr>
          <p:cNvPr id="4316" name="Google Shape;4316;p303"/>
          <p:cNvSpPr txBox="1"/>
          <p:nvPr/>
        </p:nvSpPr>
        <p:spPr>
          <a:xfrm>
            <a:off x="1060346" y="4903021"/>
            <a:ext cx="4385100" cy="1083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lang="en" sz="1800">
                <a:solidFill>
                  <a:schemeClr val="accent1"/>
                </a:solidFill>
                <a:latin typeface="Red Hat Text Medium"/>
                <a:ea typeface="Red Hat Text Medium"/>
                <a:cs typeface="Red Hat Text Medium"/>
                <a:sym typeface="Red Hat Text Medium"/>
              </a:rPr>
              <a:t>System and data-centric</a:t>
            </a:r>
            <a:endParaRPr sz="1800">
              <a:solidFill>
                <a:schemeClr val="accent1"/>
              </a:solidFill>
              <a:latin typeface="Red Hat Text Medium"/>
              <a:ea typeface="Red Hat Text Medium"/>
              <a:cs typeface="Red Hat Text Medium"/>
              <a:sym typeface="Red Hat Text Medium"/>
            </a:endParaRPr>
          </a:p>
          <a:p>
            <a:pPr indent="0" lvl="0" marL="0" rtl="0" algn="ctr">
              <a:spcBef>
                <a:spcPts val="0"/>
              </a:spcBef>
              <a:spcAft>
                <a:spcPts val="0"/>
              </a:spcAft>
              <a:buNone/>
            </a:pPr>
            <a:r>
              <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Events are designed to </a:t>
            </a:r>
            <a:r>
              <a:rPr lang="en" sz="1800">
                <a:solidFill>
                  <a:schemeClr val="accent1"/>
                </a:solidFill>
                <a:latin typeface="Red Hat Text"/>
                <a:ea typeface="Red Hat Text"/>
                <a:cs typeface="Red Hat Text"/>
                <a:sym typeface="Red Hat Text"/>
              </a:rPr>
              <a:t>respond to ad-hoc</a:t>
            </a:r>
            <a:r>
              <a:rPr lang="en" sz="1800">
                <a:latin typeface="Red Hat Text"/>
                <a:ea typeface="Red Hat Text"/>
                <a:cs typeface="Red Hat Text"/>
                <a:sym typeface="Red Hat Text"/>
              </a:rPr>
              <a:t> connectivity needs</a:t>
            </a:r>
            <a:endParaRPr sz="1800">
              <a:latin typeface="Red Hat Text"/>
              <a:ea typeface="Red Hat Text"/>
              <a:cs typeface="Red Hat Text"/>
              <a:sym typeface="Red Hat Text"/>
            </a:endParaRPr>
          </a:p>
        </p:txBody>
      </p:sp>
      <p:sp>
        <p:nvSpPr>
          <p:cNvPr id="4317" name="Google Shape;4317;p303"/>
          <p:cNvSpPr txBox="1"/>
          <p:nvPr/>
        </p:nvSpPr>
        <p:spPr>
          <a:xfrm>
            <a:off x="6367437" y="4962164"/>
            <a:ext cx="4633500" cy="14112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lang="en" sz="1800">
                <a:solidFill>
                  <a:schemeClr val="accent1"/>
                </a:solidFill>
                <a:latin typeface="Red Hat Text Medium"/>
                <a:ea typeface="Red Hat Text Medium"/>
                <a:cs typeface="Red Hat Text Medium"/>
                <a:sym typeface="Red Hat Text Medium"/>
              </a:rPr>
              <a:t>Event-centric</a:t>
            </a:r>
            <a:endParaRPr sz="1800">
              <a:solidFill>
                <a:schemeClr val="accent1"/>
              </a:solidFill>
              <a:latin typeface="Red Hat Text Medium"/>
              <a:ea typeface="Red Hat Text Medium"/>
              <a:cs typeface="Red Hat Text Medium"/>
              <a:sym typeface="Red Hat Text Medium"/>
            </a:endParaRPr>
          </a:p>
          <a:p>
            <a:pPr indent="0" lvl="0" marL="0" rtl="0" algn="ctr">
              <a:spcBef>
                <a:spcPts val="0"/>
              </a:spcBef>
              <a:spcAft>
                <a:spcPts val="0"/>
              </a:spcAft>
              <a:buNone/>
            </a:pPr>
            <a:r>
              <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Events are first class citizens that </a:t>
            </a:r>
            <a:r>
              <a:rPr lang="en" sz="1800">
                <a:solidFill>
                  <a:schemeClr val="accent1"/>
                </a:solidFill>
                <a:latin typeface="Red Hat Text"/>
                <a:ea typeface="Red Hat Text"/>
                <a:cs typeface="Red Hat Text"/>
                <a:sym typeface="Red Hat Text"/>
              </a:rPr>
              <a:t>describe the interactions in the enterprise</a:t>
            </a:r>
            <a:endParaRPr sz="1800">
              <a:solidFill>
                <a:schemeClr val="accent1"/>
              </a:solidFill>
              <a:latin typeface="Red Hat Text"/>
              <a:ea typeface="Red Hat Text"/>
              <a:cs typeface="Red Hat Text"/>
              <a:sym typeface="Red Hat Text"/>
            </a:endParaRPr>
          </a:p>
        </p:txBody>
      </p:sp>
      <p:sp>
        <p:nvSpPr>
          <p:cNvPr id="4318" name="Google Shape;4318;p303"/>
          <p:cNvSpPr/>
          <p:nvPr/>
        </p:nvSpPr>
        <p:spPr>
          <a:xfrm>
            <a:off x="4435154" y="3839950"/>
            <a:ext cx="1229400" cy="651300"/>
          </a:xfrm>
          <a:prstGeom prst="ellipse">
            <a:avLst/>
          </a:prstGeom>
          <a:solidFill>
            <a:srgbClr val="666666"/>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4319" name="Google Shape;4319;p303"/>
          <p:cNvSpPr/>
          <p:nvPr/>
        </p:nvSpPr>
        <p:spPr>
          <a:xfrm>
            <a:off x="3383704" y="1769950"/>
            <a:ext cx="1229400" cy="651300"/>
          </a:xfrm>
          <a:prstGeom prst="ellipse">
            <a:avLst/>
          </a:prstGeom>
          <a:solidFill>
            <a:srgbClr val="CCCCCC"/>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4320" name="Google Shape;4320;p303"/>
          <p:cNvSpPr/>
          <p:nvPr/>
        </p:nvSpPr>
        <p:spPr>
          <a:xfrm>
            <a:off x="1145079" y="2905500"/>
            <a:ext cx="1229400" cy="651300"/>
          </a:xfrm>
          <a:prstGeom prst="ellipse">
            <a:avLst/>
          </a:prstGeom>
          <a:solidFill>
            <a:srgbClr val="999999"/>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4321" name="Google Shape;4321;p303"/>
          <p:cNvSpPr/>
          <p:nvPr/>
        </p:nvSpPr>
        <p:spPr>
          <a:xfrm>
            <a:off x="2494329" y="2517975"/>
            <a:ext cx="2126100" cy="15951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Microservices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Apps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LOBs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Regions</a:t>
            </a:r>
            <a:endParaRPr b="1">
              <a:solidFill>
                <a:srgbClr val="FFFFFF"/>
              </a:solidFill>
              <a:latin typeface="Red Hat Display"/>
              <a:ea typeface="Red Hat Display"/>
              <a:cs typeface="Red Hat Display"/>
              <a:sym typeface="Red Hat Display"/>
            </a:endParaRPr>
          </a:p>
        </p:txBody>
      </p:sp>
      <p:sp>
        <p:nvSpPr>
          <p:cNvPr id="4322" name="Google Shape;4322;p3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23" name="Google Shape;4323;p30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Thinking about event-driven architecture</a:t>
            </a:r>
            <a:endParaRPr/>
          </a:p>
        </p:txBody>
      </p:sp>
      <p:sp>
        <p:nvSpPr>
          <p:cNvPr id="4324" name="Google Shape;4324;p3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accent1"/>
                </a:solidFill>
                <a:latin typeface="Red Hat Text Medium"/>
                <a:ea typeface="Red Hat Text Medium"/>
                <a:cs typeface="Red Hat Text Medium"/>
                <a:sym typeface="Red Hat Text Medium"/>
              </a:rPr>
              <a:t>EVENT-DRIVEN ARCHITECTURE</a:t>
            </a:r>
            <a:endParaRPr/>
          </a:p>
        </p:txBody>
      </p:sp>
      <p:sp>
        <p:nvSpPr>
          <p:cNvPr id="4325" name="Google Shape;4325;p30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p:txBody>
      </p:sp>
      <p:sp>
        <p:nvSpPr>
          <p:cNvPr id="4326" name="Google Shape;4326;p303"/>
          <p:cNvSpPr/>
          <p:nvPr/>
        </p:nvSpPr>
        <p:spPr>
          <a:xfrm>
            <a:off x="7850061" y="2327227"/>
            <a:ext cx="1848900" cy="1854600"/>
          </a:xfrm>
          <a:prstGeom prst="quadArrowCallout">
            <a:avLst>
              <a:gd fmla="val 2956" name="adj1"/>
              <a:gd fmla="val 18274" name="adj2"/>
              <a:gd fmla="val 18999" name="adj3"/>
              <a:gd fmla="val 48123" name="adj4"/>
            </a:avLst>
          </a:prstGeom>
          <a:solidFill>
            <a:schemeClr val="accent1"/>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Events</a:t>
            </a:r>
            <a:endParaRPr b="1">
              <a:solidFill>
                <a:srgbClr val="FFFFFF"/>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0" name="Shape 4330"/>
        <p:cNvGrpSpPr/>
        <p:nvPr/>
      </p:nvGrpSpPr>
      <p:grpSpPr>
        <a:xfrm>
          <a:off x="0" y="0"/>
          <a:ext cx="0" cy="0"/>
          <a:chOff x="0" y="0"/>
          <a:chExt cx="0" cy="0"/>
        </a:xfrm>
      </p:grpSpPr>
      <p:sp>
        <p:nvSpPr>
          <p:cNvPr id="4331" name="Google Shape;4331;p3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 EVENT-DRIVEN ARCHITECTURE</a:t>
            </a:r>
            <a:endParaRPr/>
          </a:p>
        </p:txBody>
      </p:sp>
      <p:sp>
        <p:nvSpPr>
          <p:cNvPr id="4332" name="Google Shape;4332;p30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Connect loosely-coupled microservices</a:t>
            </a:r>
            <a:endParaRPr/>
          </a:p>
        </p:txBody>
      </p:sp>
      <p:sp>
        <p:nvSpPr>
          <p:cNvPr id="4333" name="Google Shape;4333;p3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34" name="Google Shape;4334;p3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Remain agile with event-centric microservice architecture</a:t>
            </a:r>
            <a:endParaRPr/>
          </a:p>
        </p:txBody>
      </p:sp>
      <p:sp>
        <p:nvSpPr>
          <p:cNvPr id="4335" name="Google Shape;4335;p3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4336" name="Google Shape;4336;p304"/>
          <p:cNvGrpSpPr/>
          <p:nvPr/>
        </p:nvGrpSpPr>
        <p:grpSpPr>
          <a:xfrm>
            <a:off x="1281201" y="2312096"/>
            <a:ext cx="4459774" cy="2414629"/>
            <a:chOff x="1052601" y="2921696"/>
            <a:chExt cx="4459774" cy="2414629"/>
          </a:xfrm>
        </p:grpSpPr>
        <p:sp>
          <p:nvSpPr>
            <p:cNvPr id="4337" name="Google Shape;4337;p304"/>
            <p:cNvSpPr/>
            <p:nvPr/>
          </p:nvSpPr>
          <p:spPr>
            <a:xfrm>
              <a:off x="4145300" y="4924075"/>
              <a:ext cx="731700" cy="412250"/>
            </a:xfrm>
            <a:prstGeom prst="flowChartMagneticDrum">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04"/>
            <p:cNvSpPr/>
            <p:nvPr/>
          </p:nvSpPr>
          <p:spPr>
            <a:xfrm>
              <a:off x="2855300" y="4924075"/>
              <a:ext cx="731700" cy="412250"/>
            </a:xfrm>
            <a:prstGeom prst="flowChartMagneticDrum">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04"/>
            <p:cNvSpPr/>
            <p:nvPr/>
          </p:nvSpPr>
          <p:spPr>
            <a:xfrm>
              <a:off x="1793900" y="4924075"/>
              <a:ext cx="731700" cy="412250"/>
            </a:xfrm>
            <a:prstGeom prst="flowChartMagneticDrum">
              <a:avLst/>
            </a:prstGeom>
            <a:solidFill>
              <a:srgbClr val="FFFFFF"/>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0" name="Google Shape;4340;p304"/>
            <p:cNvPicPr preferRelativeResize="0"/>
            <p:nvPr/>
          </p:nvPicPr>
          <p:blipFill rotWithShape="1">
            <a:blip r:embed="rId3">
              <a:alphaModFix/>
            </a:blip>
            <a:srcRect b="19887" l="0" r="0" t="16084"/>
            <a:stretch/>
          </p:blipFill>
          <p:spPr>
            <a:xfrm>
              <a:off x="1129550" y="3794051"/>
              <a:ext cx="863975" cy="553200"/>
            </a:xfrm>
            <a:prstGeom prst="rect">
              <a:avLst/>
            </a:prstGeom>
            <a:noFill/>
            <a:ln>
              <a:noFill/>
            </a:ln>
          </p:spPr>
        </p:pic>
        <p:pic>
          <p:nvPicPr>
            <p:cNvPr id="4341" name="Google Shape;4341;p304"/>
            <p:cNvPicPr preferRelativeResize="0"/>
            <p:nvPr/>
          </p:nvPicPr>
          <p:blipFill rotWithShape="1">
            <a:blip r:embed="rId3">
              <a:alphaModFix/>
            </a:blip>
            <a:srcRect b="19887" l="0" r="0" t="16084"/>
            <a:stretch/>
          </p:blipFill>
          <p:spPr>
            <a:xfrm>
              <a:off x="2302500" y="3794051"/>
              <a:ext cx="863975" cy="553200"/>
            </a:xfrm>
            <a:prstGeom prst="rect">
              <a:avLst/>
            </a:prstGeom>
            <a:noFill/>
            <a:ln>
              <a:noFill/>
            </a:ln>
          </p:spPr>
        </p:pic>
        <p:pic>
          <p:nvPicPr>
            <p:cNvPr id="4342" name="Google Shape;4342;p304"/>
            <p:cNvPicPr preferRelativeResize="0"/>
            <p:nvPr/>
          </p:nvPicPr>
          <p:blipFill rotWithShape="1">
            <a:blip r:embed="rId3">
              <a:alphaModFix/>
            </a:blip>
            <a:srcRect b="19887" l="0" r="0" t="16084"/>
            <a:stretch/>
          </p:blipFill>
          <p:spPr>
            <a:xfrm>
              <a:off x="3475450" y="3794051"/>
              <a:ext cx="863975" cy="553200"/>
            </a:xfrm>
            <a:prstGeom prst="rect">
              <a:avLst/>
            </a:prstGeom>
            <a:noFill/>
            <a:ln>
              <a:noFill/>
            </a:ln>
          </p:spPr>
        </p:pic>
        <p:pic>
          <p:nvPicPr>
            <p:cNvPr id="4343" name="Google Shape;4343;p304"/>
            <p:cNvPicPr preferRelativeResize="0"/>
            <p:nvPr/>
          </p:nvPicPr>
          <p:blipFill rotWithShape="1">
            <a:blip r:embed="rId3">
              <a:alphaModFix/>
            </a:blip>
            <a:srcRect b="19887" l="0" r="0" t="16084"/>
            <a:stretch/>
          </p:blipFill>
          <p:spPr>
            <a:xfrm>
              <a:off x="4648400" y="3794051"/>
              <a:ext cx="863975" cy="553200"/>
            </a:xfrm>
            <a:prstGeom prst="rect">
              <a:avLst/>
            </a:prstGeom>
            <a:noFill/>
            <a:ln>
              <a:noFill/>
            </a:ln>
          </p:spPr>
        </p:pic>
        <p:pic>
          <p:nvPicPr>
            <p:cNvPr id="4344" name="Google Shape;4344;p304"/>
            <p:cNvPicPr preferRelativeResize="0"/>
            <p:nvPr/>
          </p:nvPicPr>
          <p:blipFill rotWithShape="1">
            <a:blip r:embed="rId4">
              <a:alphaModFix/>
            </a:blip>
            <a:srcRect b="0" l="0" r="0" t="0"/>
            <a:stretch/>
          </p:blipFill>
          <p:spPr>
            <a:xfrm>
              <a:off x="1052601" y="2921696"/>
              <a:ext cx="731700" cy="731700"/>
            </a:xfrm>
            <a:prstGeom prst="rect">
              <a:avLst/>
            </a:prstGeom>
            <a:noFill/>
            <a:ln>
              <a:noFill/>
            </a:ln>
          </p:spPr>
        </p:pic>
        <p:pic>
          <p:nvPicPr>
            <p:cNvPr id="4345" name="Google Shape;4345;p304"/>
            <p:cNvPicPr preferRelativeResize="0"/>
            <p:nvPr/>
          </p:nvPicPr>
          <p:blipFill rotWithShape="1">
            <a:blip r:embed="rId3">
              <a:alphaModFix/>
            </a:blip>
            <a:srcRect b="19887" l="0" r="0" t="16084"/>
            <a:stretch/>
          </p:blipFill>
          <p:spPr>
            <a:xfrm>
              <a:off x="4083045" y="2996451"/>
              <a:ext cx="863975" cy="553200"/>
            </a:xfrm>
            <a:prstGeom prst="rect">
              <a:avLst/>
            </a:prstGeom>
            <a:noFill/>
            <a:ln>
              <a:noFill/>
            </a:ln>
          </p:spPr>
        </p:pic>
        <p:cxnSp>
          <p:nvCxnSpPr>
            <p:cNvPr id="4346" name="Google Shape;4346;p304"/>
            <p:cNvCxnSpPr>
              <a:stCxn id="4340" idx="2"/>
              <a:endCxn id="4339" idx="1"/>
            </p:cNvCxnSpPr>
            <p:nvPr/>
          </p:nvCxnSpPr>
          <p:spPr>
            <a:xfrm flipH="1" rot="-5400000">
              <a:off x="1286287" y="4622501"/>
              <a:ext cx="783000" cy="232500"/>
            </a:xfrm>
            <a:prstGeom prst="bentConnector2">
              <a:avLst/>
            </a:prstGeom>
            <a:noFill/>
            <a:ln cap="flat" cmpd="sng" w="19050">
              <a:solidFill>
                <a:srgbClr val="000000"/>
              </a:solidFill>
              <a:prstDash val="solid"/>
              <a:round/>
              <a:headEnd len="med" w="med" type="none"/>
              <a:tailEnd len="med" w="med" type="stealth"/>
            </a:ln>
          </p:spPr>
        </p:cxnSp>
        <p:cxnSp>
          <p:nvCxnSpPr>
            <p:cNvPr id="4347" name="Google Shape;4347;p304"/>
            <p:cNvCxnSpPr>
              <a:stCxn id="4339" idx="0"/>
              <a:endCxn id="4341" idx="2"/>
            </p:cNvCxnSpPr>
            <p:nvPr/>
          </p:nvCxnSpPr>
          <p:spPr>
            <a:xfrm rot="-5400000">
              <a:off x="2158700" y="4348225"/>
              <a:ext cx="576900" cy="574800"/>
            </a:xfrm>
            <a:prstGeom prst="bentConnector3">
              <a:avLst>
                <a:gd fmla="val 49993" name="adj1"/>
              </a:avLst>
            </a:prstGeom>
            <a:noFill/>
            <a:ln cap="flat" cmpd="sng" w="19050">
              <a:solidFill>
                <a:srgbClr val="000000"/>
              </a:solidFill>
              <a:prstDash val="solid"/>
              <a:round/>
              <a:headEnd len="med" w="med" type="none"/>
              <a:tailEnd len="med" w="med" type="stealth"/>
            </a:ln>
          </p:spPr>
        </p:cxnSp>
        <p:cxnSp>
          <p:nvCxnSpPr>
            <p:cNvPr id="4348" name="Google Shape;4348;p304"/>
            <p:cNvCxnSpPr>
              <a:stCxn id="4339" idx="4"/>
              <a:endCxn id="4338" idx="1"/>
            </p:cNvCxnSpPr>
            <p:nvPr/>
          </p:nvCxnSpPr>
          <p:spPr>
            <a:xfrm>
              <a:off x="2525600" y="5130200"/>
              <a:ext cx="329700" cy="0"/>
            </a:xfrm>
            <a:prstGeom prst="straightConnector1">
              <a:avLst/>
            </a:prstGeom>
            <a:noFill/>
            <a:ln cap="flat" cmpd="sng" w="19050">
              <a:solidFill>
                <a:srgbClr val="000000"/>
              </a:solidFill>
              <a:prstDash val="solid"/>
              <a:round/>
              <a:headEnd len="med" w="med" type="none"/>
              <a:tailEnd len="med" w="med" type="stealth"/>
            </a:ln>
          </p:spPr>
        </p:cxnSp>
        <p:cxnSp>
          <p:nvCxnSpPr>
            <p:cNvPr id="4349" name="Google Shape;4349;p304"/>
            <p:cNvCxnSpPr>
              <a:stCxn id="4338" idx="0"/>
              <a:endCxn id="4342" idx="1"/>
            </p:cNvCxnSpPr>
            <p:nvPr/>
          </p:nvCxnSpPr>
          <p:spPr>
            <a:xfrm rot="-5400000">
              <a:off x="2921600" y="4370125"/>
              <a:ext cx="853500" cy="254400"/>
            </a:xfrm>
            <a:prstGeom prst="bentConnector2">
              <a:avLst/>
            </a:prstGeom>
            <a:noFill/>
            <a:ln cap="flat" cmpd="sng" w="19050">
              <a:solidFill>
                <a:srgbClr val="000000"/>
              </a:solidFill>
              <a:prstDash val="solid"/>
              <a:round/>
              <a:headEnd len="med" w="med" type="none"/>
              <a:tailEnd len="med" w="med" type="stealth"/>
            </a:ln>
          </p:spPr>
        </p:cxnSp>
        <p:cxnSp>
          <p:nvCxnSpPr>
            <p:cNvPr id="4350" name="Google Shape;4350;p304"/>
            <p:cNvCxnSpPr>
              <a:stCxn id="4342" idx="2"/>
              <a:endCxn id="4337" idx="1"/>
            </p:cNvCxnSpPr>
            <p:nvPr/>
          </p:nvCxnSpPr>
          <p:spPr>
            <a:xfrm flipH="1" rot="-5400000">
              <a:off x="3634887" y="4619801"/>
              <a:ext cx="783000" cy="237900"/>
            </a:xfrm>
            <a:prstGeom prst="bentConnector2">
              <a:avLst/>
            </a:prstGeom>
            <a:noFill/>
            <a:ln cap="flat" cmpd="sng" w="19050">
              <a:solidFill>
                <a:srgbClr val="000000"/>
              </a:solidFill>
              <a:prstDash val="solid"/>
              <a:round/>
              <a:headEnd len="med" w="med" type="none"/>
              <a:tailEnd len="med" w="med" type="stealth"/>
            </a:ln>
          </p:spPr>
        </p:cxnSp>
        <p:cxnSp>
          <p:nvCxnSpPr>
            <p:cNvPr id="4351" name="Google Shape;4351;p304"/>
            <p:cNvCxnSpPr>
              <a:stCxn id="4337" idx="4"/>
              <a:endCxn id="4343" idx="2"/>
            </p:cNvCxnSpPr>
            <p:nvPr/>
          </p:nvCxnSpPr>
          <p:spPr>
            <a:xfrm flipH="1" rot="10800000">
              <a:off x="4877000" y="4347200"/>
              <a:ext cx="203400" cy="783000"/>
            </a:xfrm>
            <a:prstGeom prst="bentConnector2">
              <a:avLst/>
            </a:prstGeom>
            <a:noFill/>
            <a:ln cap="flat" cmpd="sng" w="19050">
              <a:solidFill>
                <a:srgbClr val="000000"/>
              </a:solidFill>
              <a:prstDash val="solid"/>
              <a:round/>
              <a:headEnd len="med" w="med" type="none"/>
              <a:tailEnd len="med" w="med" type="stealth"/>
            </a:ln>
          </p:spPr>
        </p:cxnSp>
        <p:cxnSp>
          <p:nvCxnSpPr>
            <p:cNvPr id="4352" name="Google Shape;4352;p304"/>
            <p:cNvCxnSpPr>
              <a:stCxn id="4337" idx="0"/>
              <a:endCxn id="4345" idx="2"/>
            </p:cNvCxnSpPr>
            <p:nvPr/>
          </p:nvCxnSpPr>
          <p:spPr>
            <a:xfrm flipH="1" rot="10800000">
              <a:off x="4511150" y="3549775"/>
              <a:ext cx="3900" cy="1374300"/>
            </a:xfrm>
            <a:prstGeom prst="straightConnector1">
              <a:avLst/>
            </a:prstGeom>
            <a:noFill/>
            <a:ln cap="flat" cmpd="sng" w="19050">
              <a:solidFill>
                <a:srgbClr val="000000"/>
              </a:solidFill>
              <a:prstDash val="solid"/>
              <a:round/>
              <a:headEnd len="med" w="med" type="none"/>
              <a:tailEnd len="med" w="med" type="stealth"/>
            </a:ln>
          </p:spPr>
        </p:cxnSp>
        <p:cxnSp>
          <p:nvCxnSpPr>
            <p:cNvPr id="4353" name="Google Shape;4353;p304"/>
            <p:cNvCxnSpPr>
              <a:stCxn id="4345" idx="1"/>
              <a:endCxn id="4344" idx="3"/>
            </p:cNvCxnSpPr>
            <p:nvPr/>
          </p:nvCxnSpPr>
          <p:spPr>
            <a:xfrm flipH="1">
              <a:off x="1784445" y="3273051"/>
              <a:ext cx="2298600" cy="14400"/>
            </a:xfrm>
            <a:prstGeom prst="straightConnector1">
              <a:avLst/>
            </a:prstGeom>
            <a:noFill/>
            <a:ln cap="flat" cmpd="sng" w="19050">
              <a:solidFill>
                <a:srgbClr val="000000"/>
              </a:solidFill>
              <a:prstDash val="solid"/>
              <a:round/>
              <a:headEnd len="med" w="med" type="none"/>
              <a:tailEnd len="med" w="med" type="stealth"/>
            </a:ln>
          </p:spPr>
        </p:cxnSp>
        <p:cxnSp>
          <p:nvCxnSpPr>
            <p:cNvPr id="4354" name="Google Shape;4354;p304"/>
            <p:cNvCxnSpPr>
              <a:stCxn id="4344" idx="1"/>
              <a:endCxn id="4340" idx="1"/>
            </p:cNvCxnSpPr>
            <p:nvPr/>
          </p:nvCxnSpPr>
          <p:spPr>
            <a:xfrm>
              <a:off x="1052601" y="3287546"/>
              <a:ext cx="76800" cy="783000"/>
            </a:xfrm>
            <a:prstGeom prst="bentConnector3">
              <a:avLst>
                <a:gd fmla="val -310059" name="adj1"/>
              </a:avLst>
            </a:prstGeom>
            <a:noFill/>
            <a:ln cap="flat" cmpd="sng" w="19050">
              <a:solidFill>
                <a:srgbClr val="000000"/>
              </a:solidFill>
              <a:prstDash val="solid"/>
              <a:round/>
              <a:headEnd len="med" w="med" type="none"/>
              <a:tailEnd len="med" w="med" type="stealth"/>
            </a:ln>
          </p:spPr>
        </p:cxnSp>
      </p:grpSp>
      <p:sp>
        <p:nvSpPr>
          <p:cNvPr id="4355" name="Google Shape;4355;p304"/>
          <p:cNvSpPr txBox="1"/>
          <p:nvPr/>
        </p:nvSpPr>
        <p:spPr>
          <a:xfrm>
            <a:off x="6096000" y="2290375"/>
            <a:ext cx="5051100" cy="33471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800">
                <a:solidFill>
                  <a:schemeClr val="accent1"/>
                </a:solidFill>
                <a:latin typeface="Red Hat Text Medium"/>
                <a:ea typeface="Red Hat Text Medium"/>
                <a:cs typeface="Red Hat Text Medium"/>
                <a:sym typeface="Red Hat Text Medium"/>
              </a:rPr>
              <a:t>Connect microservices and stay agile</a:t>
            </a:r>
            <a:endParaRPr sz="1800">
              <a:solidFill>
                <a:schemeClr val="accent1"/>
              </a:solidFill>
              <a:latin typeface="Red Hat Text Medium"/>
              <a:ea typeface="Red Hat Text Medium"/>
              <a:cs typeface="Red Hat Text Medium"/>
              <a:sym typeface="Red Hat Text Medium"/>
            </a:endParaRPr>
          </a:p>
          <a:p>
            <a:pPr indent="-342900" lvl="0" marL="457200" rtl="0" algn="l">
              <a:spcBef>
                <a:spcPts val="1000"/>
              </a:spcBef>
              <a:spcAft>
                <a:spcPts val="0"/>
              </a:spcAft>
              <a:buClr>
                <a:srgbClr val="EE0000"/>
              </a:buClr>
              <a:buSzPts val="1800"/>
              <a:buFont typeface="Red Hat Text"/>
              <a:buChar char="▸"/>
            </a:pPr>
            <a:r>
              <a:rPr lang="en" sz="1800">
                <a:latin typeface="Red Hat Text"/>
                <a:ea typeface="Red Hat Text"/>
                <a:cs typeface="Red Hat Text"/>
                <a:sym typeface="Red Hat Text"/>
              </a:rPr>
              <a:t>Publish events to and event bus or messaging broker and decouple the data from the event-consuming services</a:t>
            </a:r>
            <a:endParaRPr sz="1800">
              <a:latin typeface="Red Hat Text"/>
              <a:ea typeface="Red Hat Text"/>
              <a:cs typeface="Red Hat Text"/>
              <a:sym typeface="Red Hat Text"/>
            </a:endParaRPr>
          </a:p>
          <a:p>
            <a:pPr indent="-342900" lvl="0" marL="457200" rtl="0" algn="l">
              <a:spcBef>
                <a:spcPts val="1000"/>
              </a:spcBef>
              <a:spcAft>
                <a:spcPts val="0"/>
              </a:spcAft>
              <a:buClr>
                <a:srgbClr val="EE0000"/>
              </a:buClr>
              <a:buSzPts val="1800"/>
              <a:buFont typeface="Red Hat Text"/>
              <a:buChar char="▸"/>
            </a:pPr>
            <a:r>
              <a:rPr lang="en" sz="1800">
                <a:latin typeface="Red Hat Text"/>
                <a:ea typeface="Red Hat Text"/>
                <a:cs typeface="Red Hat Text"/>
                <a:sym typeface="Red Hat Text"/>
              </a:rPr>
              <a:t>Meet event volumes by independently scaling up and down your microservices</a:t>
            </a:r>
            <a:endParaRPr sz="1800">
              <a:latin typeface="Red Hat Text"/>
              <a:ea typeface="Red Hat Text"/>
              <a:cs typeface="Red Hat Text"/>
              <a:sym typeface="Red Hat Text"/>
            </a:endParaRPr>
          </a:p>
          <a:p>
            <a:pPr indent="-342900" lvl="0" marL="457200" rtl="0" algn="l">
              <a:spcBef>
                <a:spcPts val="1000"/>
              </a:spcBef>
              <a:spcAft>
                <a:spcPts val="1000"/>
              </a:spcAft>
              <a:buClr>
                <a:srgbClr val="EE0000"/>
              </a:buClr>
              <a:buSzPts val="1800"/>
              <a:buFont typeface="Red Hat Text"/>
              <a:buChar char="▸"/>
            </a:pPr>
            <a:r>
              <a:rPr lang="en" sz="1800">
                <a:latin typeface="Red Hat Text"/>
                <a:ea typeface="Red Hat Text"/>
                <a:cs typeface="Red Hat Text"/>
                <a:sym typeface="Red Hat Text"/>
              </a:rPr>
              <a:t>Avoid hard-coding integrations and connections between microservices applications</a:t>
            </a:r>
            <a:endParaRPr sz="1800">
              <a:latin typeface="Red Hat Text"/>
              <a:ea typeface="Red Hat Text"/>
              <a:cs typeface="Red Hat Text"/>
              <a:sym typeface="Red Hat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9" name="Shape 4359"/>
        <p:cNvGrpSpPr/>
        <p:nvPr/>
      </p:nvGrpSpPr>
      <p:grpSpPr>
        <a:xfrm>
          <a:off x="0" y="0"/>
          <a:ext cx="0" cy="0"/>
          <a:chOff x="0" y="0"/>
          <a:chExt cx="0" cy="0"/>
        </a:xfrm>
      </p:grpSpPr>
      <p:sp>
        <p:nvSpPr>
          <p:cNvPr id="4360" name="Google Shape;4360;p30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Event Stream Processing </a:t>
            </a:r>
            <a:r>
              <a:rPr lang="en"/>
              <a:t>Use Cases and Applications</a:t>
            </a:r>
            <a:endParaRPr/>
          </a:p>
        </p:txBody>
      </p:sp>
      <p:sp>
        <p:nvSpPr>
          <p:cNvPr id="4361" name="Google Shape;4361;p3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
        <p:nvSpPr>
          <p:cNvPr id="4362" name="Google Shape;4362;p3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63" name="Google Shape;4363;p305"/>
          <p:cNvSpPr txBox="1"/>
          <p:nvPr/>
        </p:nvSpPr>
        <p:spPr>
          <a:xfrm>
            <a:off x="1031525" y="3038363"/>
            <a:ext cx="2771400" cy="880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Overpass Light"/>
                <a:ea typeface="Overpass Light"/>
                <a:cs typeface="Overpass Light"/>
                <a:sym typeface="Overpass Light"/>
              </a:rPr>
              <a:t>Rebuild user activity tracking pipeline as a set of real-time publish-subscribe feeds. </a:t>
            </a:r>
            <a:endParaRPr>
              <a:latin typeface="Overpass Light"/>
              <a:ea typeface="Overpass Light"/>
              <a:cs typeface="Overpass Light"/>
              <a:sym typeface="Overpass Light"/>
            </a:endParaRPr>
          </a:p>
        </p:txBody>
      </p:sp>
      <p:pic>
        <p:nvPicPr>
          <p:cNvPr id="4364" name="Google Shape;4364;p305"/>
          <p:cNvPicPr preferRelativeResize="0"/>
          <p:nvPr/>
        </p:nvPicPr>
        <p:blipFill rotWithShape="1">
          <a:blip r:embed="rId3">
            <a:alphaModFix/>
          </a:blip>
          <a:srcRect b="0" l="8264" r="8256" t="0"/>
          <a:stretch/>
        </p:blipFill>
        <p:spPr>
          <a:xfrm>
            <a:off x="1955640" y="1731989"/>
            <a:ext cx="704460" cy="843884"/>
          </a:xfrm>
          <a:prstGeom prst="rect">
            <a:avLst/>
          </a:prstGeom>
          <a:noFill/>
          <a:ln>
            <a:noFill/>
          </a:ln>
        </p:spPr>
      </p:pic>
      <p:sp>
        <p:nvSpPr>
          <p:cNvPr id="4365" name="Google Shape;4365;p305"/>
          <p:cNvSpPr txBox="1"/>
          <p:nvPr/>
        </p:nvSpPr>
        <p:spPr>
          <a:xfrm>
            <a:off x="742775"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Overpass SemiBold"/>
                <a:ea typeface="Overpass SemiBold"/>
                <a:cs typeface="Overpass SemiBold"/>
                <a:sym typeface="Overpass SemiBold"/>
              </a:rPr>
              <a:t>Web Site Activity Tracker</a:t>
            </a:r>
            <a:endParaRPr sz="1600">
              <a:solidFill>
                <a:srgbClr val="EE0000"/>
              </a:solidFill>
              <a:latin typeface="Overpass SemiBold"/>
              <a:ea typeface="Overpass SemiBold"/>
              <a:cs typeface="Overpass SemiBold"/>
              <a:sym typeface="Overpass SemiBold"/>
            </a:endParaRPr>
          </a:p>
        </p:txBody>
      </p:sp>
      <p:sp>
        <p:nvSpPr>
          <p:cNvPr id="4366" name="Google Shape;4366;p305"/>
          <p:cNvSpPr txBox="1"/>
          <p:nvPr/>
        </p:nvSpPr>
        <p:spPr>
          <a:xfrm>
            <a:off x="4399188" y="3038363"/>
            <a:ext cx="30201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Overpass Light"/>
                <a:ea typeface="Overpass Light"/>
                <a:cs typeface="Overpass Light"/>
                <a:sym typeface="Overpass Light"/>
              </a:rPr>
              <a:t>Aggregation of statistics from distributed applications to produce centralized feeds of operational data.</a:t>
            </a:r>
            <a:endParaRPr>
              <a:latin typeface="Overpass Light"/>
              <a:ea typeface="Overpass Light"/>
              <a:cs typeface="Overpass Light"/>
              <a:sym typeface="Overpass Light"/>
            </a:endParaRPr>
          </a:p>
        </p:txBody>
      </p:sp>
      <p:sp>
        <p:nvSpPr>
          <p:cNvPr id="4367" name="Google Shape;4367;p305"/>
          <p:cNvSpPr txBox="1"/>
          <p:nvPr/>
        </p:nvSpPr>
        <p:spPr>
          <a:xfrm>
            <a:off x="4234800"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Overpass SemiBold"/>
                <a:ea typeface="Overpass SemiBold"/>
                <a:cs typeface="Overpass SemiBold"/>
                <a:sym typeface="Overpass SemiBold"/>
              </a:rPr>
              <a:t>Metrics</a:t>
            </a:r>
            <a:endParaRPr sz="1600">
              <a:solidFill>
                <a:srgbClr val="EE0000"/>
              </a:solidFill>
              <a:latin typeface="Overpass SemiBold"/>
              <a:ea typeface="Overpass SemiBold"/>
              <a:cs typeface="Overpass SemiBold"/>
              <a:sym typeface="Overpass SemiBold"/>
            </a:endParaRPr>
          </a:p>
        </p:txBody>
      </p:sp>
      <p:pic>
        <p:nvPicPr>
          <p:cNvPr id="4368" name="Google Shape;4368;p305"/>
          <p:cNvPicPr preferRelativeResize="0"/>
          <p:nvPr/>
        </p:nvPicPr>
        <p:blipFill>
          <a:blip r:embed="rId4">
            <a:alphaModFix/>
          </a:blip>
          <a:stretch>
            <a:fillRect/>
          </a:stretch>
        </p:blipFill>
        <p:spPr>
          <a:xfrm>
            <a:off x="5469125" y="1713818"/>
            <a:ext cx="880225" cy="880225"/>
          </a:xfrm>
          <a:prstGeom prst="rect">
            <a:avLst/>
          </a:prstGeom>
          <a:noFill/>
          <a:ln>
            <a:noFill/>
          </a:ln>
        </p:spPr>
      </p:pic>
      <p:sp>
        <p:nvSpPr>
          <p:cNvPr id="4369" name="Google Shape;4369;p305"/>
          <p:cNvSpPr txBox="1"/>
          <p:nvPr/>
        </p:nvSpPr>
        <p:spPr>
          <a:xfrm>
            <a:off x="8086818" y="3038363"/>
            <a:ext cx="3348900" cy="967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Overpass Light"/>
                <a:ea typeface="Overpass Light"/>
                <a:cs typeface="Overpass Light"/>
                <a:sym typeface="Overpass Light"/>
              </a:rPr>
              <a:t>   Centralized collection of log files in a highly-available store, enabling real-time streaming access to log activity.</a:t>
            </a:r>
            <a:endParaRPr sz="1200">
              <a:latin typeface="Overpass Light"/>
              <a:ea typeface="Overpass Light"/>
              <a:cs typeface="Overpass Light"/>
              <a:sym typeface="Overpass Light"/>
            </a:endParaRPr>
          </a:p>
        </p:txBody>
      </p:sp>
      <p:sp>
        <p:nvSpPr>
          <p:cNvPr id="4370" name="Google Shape;4370;p305"/>
          <p:cNvSpPr txBox="1"/>
          <p:nvPr/>
        </p:nvSpPr>
        <p:spPr>
          <a:xfrm>
            <a:off x="8048331"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Overpass SemiBold"/>
                <a:ea typeface="Overpass SemiBold"/>
                <a:cs typeface="Overpass SemiBold"/>
                <a:sym typeface="Overpass SemiBold"/>
              </a:rPr>
              <a:t>Log Aggregation</a:t>
            </a:r>
            <a:endParaRPr sz="1600">
              <a:solidFill>
                <a:srgbClr val="EE0000"/>
              </a:solidFill>
              <a:latin typeface="Overpass SemiBold"/>
              <a:ea typeface="Overpass SemiBold"/>
              <a:cs typeface="Overpass SemiBold"/>
              <a:sym typeface="Overpass SemiBold"/>
            </a:endParaRPr>
          </a:p>
        </p:txBody>
      </p:sp>
      <p:pic>
        <p:nvPicPr>
          <p:cNvPr id="4371" name="Google Shape;4371;p305"/>
          <p:cNvPicPr preferRelativeResize="0"/>
          <p:nvPr/>
        </p:nvPicPr>
        <p:blipFill>
          <a:blip r:embed="rId5">
            <a:alphaModFix/>
          </a:blip>
          <a:stretch>
            <a:fillRect/>
          </a:stretch>
        </p:blipFill>
        <p:spPr>
          <a:xfrm>
            <a:off x="9299599" y="1692256"/>
            <a:ext cx="923350" cy="923350"/>
          </a:xfrm>
          <a:prstGeom prst="rect">
            <a:avLst/>
          </a:prstGeom>
          <a:noFill/>
          <a:ln>
            <a:noFill/>
          </a:ln>
        </p:spPr>
      </p:pic>
      <p:sp>
        <p:nvSpPr>
          <p:cNvPr id="4372" name="Google Shape;4372;p305"/>
          <p:cNvSpPr txBox="1"/>
          <p:nvPr/>
        </p:nvSpPr>
        <p:spPr>
          <a:xfrm>
            <a:off x="2330800" y="5071612"/>
            <a:ext cx="3348900" cy="269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Overpass SemiBold"/>
                <a:ea typeface="Overpass SemiBold"/>
                <a:cs typeface="Overpass SemiBold"/>
                <a:sym typeface="Overpass SemiBold"/>
              </a:rPr>
              <a:t>Stream Processing</a:t>
            </a:r>
            <a:endParaRPr sz="1600">
              <a:solidFill>
                <a:srgbClr val="EE0000"/>
              </a:solidFill>
              <a:latin typeface="Overpass SemiBold"/>
              <a:ea typeface="Overpass SemiBold"/>
              <a:cs typeface="Overpass SemiBold"/>
              <a:sym typeface="Overpass SemiBold"/>
            </a:endParaRPr>
          </a:p>
        </p:txBody>
      </p:sp>
      <p:sp>
        <p:nvSpPr>
          <p:cNvPr id="4373" name="Google Shape;4373;p305"/>
          <p:cNvSpPr txBox="1"/>
          <p:nvPr/>
        </p:nvSpPr>
        <p:spPr>
          <a:xfrm>
            <a:off x="2455363" y="5381525"/>
            <a:ext cx="28989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Overpass Light"/>
                <a:ea typeface="Overpass Light"/>
                <a:cs typeface="Overpass Light"/>
                <a:sym typeface="Overpass Light"/>
              </a:rPr>
              <a:t>Enables continuous, real-time applications built to react to, process, or transform streams.</a:t>
            </a:r>
            <a:endParaRPr>
              <a:latin typeface="Overpass Light"/>
              <a:ea typeface="Overpass Light"/>
              <a:cs typeface="Overpass Light"/>
              <a:sym typeface="Overpass Light"/>
            </a:endParaRPr>
          </a:p>
        </p:txBody>
      </p:sp>
      <p:sp>
        <p:nvSpPr>
          <p:cNvPr id="4374" name="Google Shape;4374;p305"/>
          <p:cNvSpPr txBox="1"/>
          <p:nvPr/>
        </p:nvSpPr>
        <p:spPr>
          <a:xfrm>
            <a:off x="6225025" y="5381525"/>
            <a:ext cx="28989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Overpass Light"/>
                <a:ea typeface="Overpass Light"/>
                <a:cs typeface="Overpass Light"/>
                <a:sym typeface="Overpass Light"/>
              </a:rPr>
              <a:t>Captures streams of events or data changes and feeds these to other data systems.</a:t>
            </a:r>
            <a:endParaRPr>
              <a:latin typeface="Overpass Light"/>
              <a:ea typeface="Overpass Light"/>
              <a:cs typeface="Overpass Light"/>
              <a:sym typeface="Overpass Light"/>
            </a:endParaRPr>
          </a:p>
        </p:txBody>
      </p:sp>
      <p:pic>
        <p:nvPicPr>
          <p:cNvPr id="4375" name="Google Shape;4375;p305"/>
          <p:cNvPicPr preferRelativeResize="0"/>
          <p:nvPr/>
        </p:nvPicPr>
        <p:blipFill>
          <a:blip r:embed="rId6">
            <a:alphaModFix/>
          </a:blip>
          <a:stretch>
            <a:fillRect/>
          </a:stretch>
        </p:blipFill>
        <p:spPr>
          <a:xfrm>
            <a:off x="3565138" y="4105652"/>
            <a:ext cx="880225" cy="882679"/>
          </a:xfrm>
          <a:prstGeom prst="rect">
            <a:avLst/>
          </a:prstGeom>
          <a:noFill/>
          <a:ln>
            <a:noFill/>
          </a:ln>
        </p:spPr>
      </p:pic>
      <p:pic>
        <p:nvPicPr>
          <p:cNvPr id="4376" name="Google Shape;4376;p305"/>
          <p:cNvPicPr preferRelativeResize="0"/>
          <p:nvPr/>
        </p:nvPicPr>
        <p:blipFill>
          <a:blip r:embed="rId7">
            <a:alphaModFix/>
          </a:blip>
          <a:stretch>
            <a:fillRect/>
          </a:stretch>
        </p:blipFill>
        <p:spPr>
          <a:xfrm>
            <a:off x="7212800" y="4085318"/>
            <a:ext cx="923347" cy="923347"/>
          </a:xfrm>
          <a:prstGeom prst="rect">
            <a:avLst/>
          </a:prstGeom>
          <a:noFill/>
          <a:ln>
            <a:noFill/>
          </a:ln>
        </p:spPr>
      </p:pic>
      <p:sp>
        <p:nvSpPr>
          <p:cNvPr id="4377" name="Google Shape;4377;p305"/>
          <p:cNvSpPr txBox="1"/>
          <p:nvPr/>
        </p:nvSpPr>
        <p:spPr>
          <a:xfrm>
            <a:off x="6096000" y="5071612"/>
            <a:ext cx="3348900" cy="269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Overpass SemiBold"/>
                <a:ea typeface="Overpass SemiBold"/>
                <a:cs typeface="Overpass SemiBold"/>
                <a:sym typeface="Overpass SemiBold"/>
              </a:rPr>
              <a:t>Data Integration</a:t>
            </a:r>
            <a:endParaRPr sz="1600">
              <a:solidFill>
                <a:srgbClr val="EE0000"/>
              </a:solidFill>
              <a:latin typeface="Overpass SemiBold"/>
              <a:ea typeface="Overpass SemiBold"/>
              <a:cs typeface="Overpass SemiBold"/>
              <a:sym typeface="Overpass SemiBold"/>
            </a:endParaRPr>
          </a:p>
        </p:txBody>
      </p:sp>
      <p:sp>
        <p:nvSpPr>
          <p:cNvPr id="4378" name="Google Shape;4378;p30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
              <a:t>Source: </a:t>
            </a:r>
            <a:r>
              <a:rPr lang="en" sz="600" u="sng">
                <a:solidFill>
                  <a:schemeClr val="hlink"/>
                </a:solidFill>
                <a:hlinkClick r:id="rId8"/>
              </a:rPr>
              <a:t>https://kafka.apache.org/uses</a:t>
            </a:r>
            <a:r>
              <a:rPr lang="en" sz="600"/>
              <a:t> </a:t>
            </a:r>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2" name="Shape 4382"/>
        <p:cNvGrpSpPr/>
        <p:nvPr/>
      </p:nvGrpSpPr>
      <p:grpSpPr>
        <a:xfrm>
          <a:off x="0" y="0"/>
          <a:ext cx="0" cy="0"/>
          <a:chOff x="0" y="0"/>
          <a:chExt cx="0" cy="0"/>
        </a:xfrm>
      </p:grpSpPr>
      <p:sp>
        <p:nvSpPr>
          <p:cNvPr id="4383" name="Google Shape;4383;p306"/>
          <p:cNvSpPr/>
          <p:nvPr/>
        </p:nvSpPr>
        <p:spPr>
          <a:xfrm>
            <a:off x="5661400" y="2352325"/>
            <a:ext cx="8092800" cy="29853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06"/>
          <p:cNvSpPr/>
          <p:nvPr/>
        </p:nvSpPr>
        <p:spPr>
          <a:xfrm>
            <a:off x="0" y="2357100"/>
            <a:ext cx="6487800" cy="29853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06"/>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386" name="Google Shape;4386;p306"/>
          <p:cNvSpPr txBox="1"/>
          <p:nvPr>
            <p:ph idx="4294967295"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sz="600"/>
              <a:t>Source:</a:t>
            </a:r>
            <a:endParaRPr sz="600"/>
          </a:p>
        </p:txBody>
      </p:sp>
      <p:sp>
        <p:nvSpPr>
          <p:cNvPr id="4387" name="Google Shape;4387;p306"/>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None/>
            </a:pPr>
            <a:r>
              <a:rPr lang="en"/>
              <a:t>EVENT-DRIVEN ARCHITECTURE</a:t>
            </a:r>
            <a:endParaRPr/>
          </a:p>
        </p:txBody>
      </p:sp>
      <p:sp>
        <p:nvSpPr>
          <p:cNvPr id="4388" name="Google Shape;4388;p306"/>
          <p:cNvSpPr txBox="1"/>
          <p:nvPr/>
        </p:nvSpPr>
        <p:spPr>
          <a:xfrm>
            <a:off x="990016" y="5502845"/>
            <a:ext cx="10125000" cy="648900"/>
          </a:xfrm>
          <a:prstGeom prst="rect">
            <a:avLst/>
          </a:prstGeom>
          <a:noFill/>
          <a:ln>
            <a:noFill/>
          </a:ln>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Clr>
                <a:srgbClr val="000000"/>
              </a:buClr>
              <a:buSzPts val="1400"/>
              <a:buFont typeface="Red Hat Text"/>
              <a:buChar char="●"/>
            </a:pPr>
            <a:r>
              <a:rPr lang="en">
                <a:solidFill>
                  <a:srgbClr val="000000"/>
                </a:solidFill>
                <a:latin typeface="Red Hat Text"/>
                <a:ea typeface="Red Hat Text"/>
                <a:cs typeface="Red Hat Text"/>
                <a:sym typeface="Red Hat Text"/>
              </a:rPr>
              <a:t>Stateless and Stateful processing</a:t>
            </a:r>
            <a:endParaRPr>
              <a:solidFill>
                <a:srgbClr val="000000"/>
              </a:solidFill>
              <a:latin typeface="Red Hat Text"/>
              <a:ea typeface="Red Hat Text"/>
              <a:cs typeface="Red Hat Text"/>
              <a:sym typeface="Red Hat Text"/>
            </a:endParaRPr>
          </a:p>
          <a:p>
            <a:pPr indent="-317500" lvl="0" marL="457200" rtl="0" algn="l">
              <a:lnSpc>
                <a:spcPct val="110000"/>
              </a:lnSpc>
              <a:spcBef>
                <a:spcPts val="0"/>
              </a:spcBef>
              <a:spcAft>
                <a:spcPts val="0"/>
              </a:spcAft>
              <a:buClr>
                <a:srgbClr val="000000"/>
              </a:buClr>
              <a:buSzPts val="1400"/>
              <a:buFont typeface="Red Hat Text"/>
              <a:buChar char="●"/>
            </a:pPr>
            <a:r>
              <a:rPr lang="en">
                <a:solidFill>
                  <a:srgbClr val="000000"/>
                </a:solidFill>
                <a:latin typeface="Red Hat Text"/>
                <a:ea typeface="Red Hat Text"/>
                <a:cs typeface="Red Hat Text"/>
                <a:sym typeface="Red Hat Text"/>
              </a:rPr>
              <a:t>Reading data from multiple streams</a:t>
            </a:r>
            <a:endParaRPr>
              <a:solidFill>
                <a:srgbClr val="000000"/>
              </a:solidFill>
              <a:latin typeface="Red Hat Text"/>
              <a:ea typeface="Red Hat Text"/>
              <a:cs typeface="Red Hat Text"/>
              <a:sym typeface="Red Hat Text"/>
            </a:endParaRPr>
          </a:p>
        </p:txBody>
      </p:sp>
      <p:sp>
        <p:nvSpPr>
          <p:cNvPr id="4389" name="Google Shape;4389;p306"/>
          <p:cNvSpPr txBox="1"/>
          <p:nvPr/>
        </p:nvSpPr>
        <p:spPr>
          <a:xfrm>
            <a:off x="955962" y="0"/>
            <a:ext cx="10125000" cy="1516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600">
                <a:solidFill>
                  <a:srgbClr val="000000"/>
                </a:solidFill>
                <a:latin typeface="Red Hat Display"/>
                <a:ea typeface="Red Hat Display"/>
                <a:cs typeface="Red Hat Display"/>
                <a:sym typeface="Red Hat Display"/>
              </a:rPr>
              <a:t>Streaming Data Processing</a:t>
            </a:r>
            <a:endParaRPr sz="2600">
              <a:solidFill>
                <a:srgbClr val="000000"/>
              </a:solidFill>
              <a:latin typeface="Red Hat Display"/>
              <a:ea typeface="Red Hat Display"/>
              <a:cs typeface="Red Hat Display"/>
              <a:sym typeface="Red Hat Display"/>
            </a:endParaRPr>
          </a:p>
        </p:txBody>
      </p:sp>
      <p:sp>
        <p:nvSpPr>
          <p:cNvPr id="4390" name="Google Shape;4390;p306"/>
          <p:cNvSpPr txBox="1"/>
          <p:nvPr/>
        </p:nvSpPr>
        <p:spPr>
          <a:xfrm>
            <a:off x="955962" y="1341430"/>
            <a:ext cx="10206000" cy="475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a:solidFill>
                  <a:srgbClr val="000000"/>
                </a:solidFill>
                <a:latin typeface="Red Hat Display"/>
                <a:ea typeface="Red Hat Display"/>
                <a:cs typeface="Red Hat Display"/>
                <a:sym typeface="Red Hat Display"/>
              </a:rPr>
              <a:t>Data processing from replayable streams</a:t>
            </a:r>
            <a:endParaRPr>
              <a:solidFill>
                <a:srgbClr val="000000"/>
              </a:solidFill>
              <a:latin typeface="Red Hat Display"/>
              <a:ea typeface="Red Hat Display"/>
              <a:cs typeface="Red Hat Display"/>
              <a:sym typeface="Red Hat Display"/>
            </a:endParaRPr>
          </a:p>
        </p:txBody>
      </p:sp>
      <p:pic>
        <p:nvPicPr>
          <p:cNvPr id="4391" name="Google Shape;4391;p306"/>
          <p:cNvPicPr preferRelativeResize="0"/>
          <p:nvPr/>
        </p:nvPicPr>
        <p:blipFill rotWithShape="1">
          <a:blip r:embed="rId3">
            <a:alphaModFix/>
          </a:blip>
          <a:srcRect b="0" l="3086" r="3086" t="0"/>
          <a:stretch/>
        </p:blipFill>
        <p:spPr>
          <a:xfrm>
            <a:off x="669188" y="2754575"/>
            <a:ext cx="484785" cy="518104"/>
          </a:xfrm>
          <a:prstGeom prst="rect">
            <a:avLst/>
          </a:prstGeom>
          <a:noFill/>
          <a:ln>
            <a:noFill/>
          </a:ln>
        </p:spPr>
      </p:pic>
      <p:pic>
        <p:nvPicPr>
          <p:cNvPr id="4392" name="Google Shape;4392;p306"/>
          <p:cNvPicPr preferRelativeResize="0"/>
          <p:nvPr/>
        </p:nvPicPr>
        <p:blipFill rotWithShape="1">
          <a:blip r:embed="rId3">
            <a:alphaModFix/>
          </a:blip>
          <a:srcRect b="0" l="3086" r="3086" t="0"/>
          <a:stretch/>
        </p:blipFill>
        <p:spPr>
          <a:xfrm>
            <a:off x="457188" y="3272665"/>
            <a:ext cx="484785" cy="518104"/>
          </a:xfrm>
          <a:prstGeom prst="rect">
            <a:avLst/>
          </a:prstGeom>
          <a:noFill/>
          <a:ln>
            <a:noFill/>
          </a:ln>
        </p:spPr>
      </p:pic>
      <p:pic>
        <p:nvPicPr>
          <p:cNvPr id="4393" name="Google Shape;4393;p306"/>
          <p:cNvPicPr preferRelativeResize="0"/>
          <p:nvPr/>
        </p:nvPicPr>
        <p:blipFill rotWithShape="1">
          <a:blip r:embed="rId3">
            <a:alphaModFix/>
          </a:blip>
          <a:srcRect b="0" l="3086" r="3086" t="0"/>
          <a:stretch/>
        </p:blipFill>
        <p:spPr>
          <a:xfrm>
            <a:off x="669188" y="3790756"/>
            <a:ext cx="484785" cy="518104"/>
          </a:xfrm>
          <a:prstGeom prst="rect">
            <a:avLst/>
          </a:prstGeom>
          <a:noFill/>
          <a:ln>
            <a:noFill/>
          </a:ln>
        </p:spPr>
      </p:pic>
      <p:pic>
        <p:nvPicPr>
          <p:cNvPr id="4394" name="Google Shape;4394;p306"/>
          <p:cNvPicPr preferRelativeResize="0"/>
          <p:nvPr/>
        </p:nvPicPr>
        <p:blipFill rotWithShape="1">
          <a:blip r:embed="rId3">
            <a:alphaModFix/>
          </a:blip>
          <a:srcRect b="0" l="3086" r="3086" t="0"/>
          <a:stretch/>
        </p:blipFill>
        <p:spPr>
          <a:xfrm>
            <a:off x="593791" y="4308846"/>
            <a:ext cx="484785" cy="518104"/>
          </a:xfrm>
          <a:prstGeom prst="rect">
            <a:avLst/>
          </a:prstGeom>
          <a:noFill/>
          <a:ln>
            <a:noFill/>
          </a:ln>
        </p:spPr>
      </p:pic>
      <p:pic>
        <p:nvPicPr>
          <p:cNvPr id="4395" name="Google Shape;4395;p306"/>
          <p:cNvPicPr preferRelativeResize="0"/>
          <p:nvPr/>
        </p:nvPicPr>
        <p:blipFill rotWithShape="1">
          <a:blip r:embed="rId3">
            <a:alphaModFix/>
          </a:blip>
          <a:srcRect b="0" l="3086" r="3086" t="0"/>
          <a:stretch/>
        </p:blipFill>
        <p:spPr>
          <a:xfrm>
            <a:off x="941989" y="4685025"/>
            <a:ext cx="484785" cy="518104"/>
          </a:xfrm>
          <a:prstGeom prst="rect">
            <a:avLst/>
          </a:prstGeom>
          <a:noFill/>
          <a:ln>
            <a:noFill/>
          </a:ln>
        </p:spPr>
      </p:pic>
      <p:pic>
        <p:nvPicPr>
          <p:cNvPr id="4396" name="Google Shape;4396;p306"/>
          <p:cNvPicPr preferRelativeResize="0"/>
          <p:nvPr/>
        </p:nvPicPr>
        <p:blipFill rotWithShape="1">
          <a:blip r:embed="rId3">
            <a:alphaModFix/>
          </a:blip>
          <a:srcRect b="0" l="3086" r="3086" t="0"/>
          <a:stretch/>
        </p:blipFill>
        <p:spPr>
          <a:xfrm>
            <a:off x="1153973" y="2577045"/>
            <a:ext cx="484785" cy="518104"/>
          </a:xfrm>
          <a:prstGeom prst="rect">
            <a:avLst/>
          </a:prstGeom>
          <a:noFill/>
          <a:ln>
            <a:noFill/>
          </a:ln>
        </p:spPr>
      </p:pic>
      <p:pic>
        <p:nvPicPr>
          <p:cNvPr id="4397" name="Google Shape;4397;p306"/>
          <p:cNvPicPr preferRelativeResize="0"/>
          <p:nvPr/>
        </p:nvPicPr>
        <p:blipFill rotWithShape="1">
          <a:blip r:embed="rId3">
            <a:alphaModFix/>
          </a:blip>
          <a:srcRect b="0" l="3086" r="3086" t="0"/>
          <a:stretch/>
        </p:blipFill>
        <p:spPr>
          <a:xfrm>
            <a:off x="1078576" y="4166934"/>
            <a:ext cx="484785" cy="518104"/>
          </a:xfrm>
          <a:prstGeom prst="rect">
            <a:avLst/>
          </a:prstGeom>
          <a:noFill/>
          <a:ln>
            <a:noFill/>
          </a:ln>
        </p:spPr>
      </p:pic>
      <p:pic>
        <p:nvPicPr>
          <p:cNvPr id="4398" name="Google Shape;4398;p306"/>
          <p:cNvPicPr preferRelativeResize="0"/>
          <p:nvPr/>
        </p:nvPicPr>
        <p:blipFill rotWithShape="1">
          <a:blip r:embed="rId3">
            <a:alphaModFix/>
          </a:blip>
          <a:srcRect b="0" l="3086" r="3086" t="0"/>
          <a:stretch/>
        </p:blipFill>
        <p:spPr>
          <a:xfrm>
            <a:off x="1224207" y="3631026"/>
            <a:ext cx="484785" cy="518104"/>
          </a:xfrm>
          <a:prstGeom prst="rect">
            <a:avLst/>
          </a:prstGeom>
          <a:noFill/>
          <a:ln>
            <a:noFill/>
          </a:ln>
        </p:spPr>
      </p:pic>
      <p:cxnSp>
        <p:nvCxnSpPr>
          <p:cNvPr id="4399" name="Google Shape;4399;p306"/>
          <p:cNvCxnSpPr>
            <a:stCxn id="4396" idx="3"/>
          </p:cNvCxnSpPr>
          <p:nvPr/>
        </p:nvCxnSpPr>
        <p:spPr>
          <a:xfrm>
            <a:off x="1638758" y="2836097"/>
            <a:ext cx="729000" cy="1041300"/>
          </a:xfrm>
          <a:prstGeom prst="straightConnector1">
            <a:avLst/>
          </a:prstGeom>
          <a:noFill/>
          <a:ln cap="flat" cmpd="sng" w="19050">
            <a:solidFill>
              <a:srgbClr val="EE0000"/>
            </a:solidFill>
            <a:prstDash val="solid"/>
            <a:round/>
            <a:headEnd len="med" w="med" type="none"/>
            <a:tailEnd len="med" w="med" type="none"/>
          </a:ln>
        </p:spPr>
      </p:cxnSp>
      <p:cxnSp>
        <p:nvCxnSpPr>
          <p:cNvPr id="4400" name="Google Shape;4400;p306"/>
          <p:cNvCxnSpPr>
            <a:stCxn id="4401" idx="0"/>
          </p:cNvCxnSpPr>
          <p:nvPr/>
        </p:nvCxnSpPr>
        <p:spPr>
          <a:xfrm>
            <a:off x="1184382" y="3183900"/>
            <a:ext cx="1174500" cy="692100"/>
          </a:xfrm>
          <a:prstGeom prst="straightConnector1">
            <a:avLst/>
          </a:prstGeom>
          <a:noFill/>
          <a:ln cap="flat" cmpd="sng" w="19050">
            <a:solidFill>
              <a:srgbClr val="EE0000"/>
            </a:solidFill>
            <a:prstDash val="solid"/>
            <a:round/>
            <a:headEnd len="med" w="med" type="none"/>
            <a:tailEnd len="med" w="med" type="none"/>
          </a:ln>
        </p:spPr>
      </p:cxnSp>
      <p:cxnSp>
        <p:nvCxnSpPr>
          <p:cNvPr id="4402" name="Google Shape;4402;p306"/>
          <p:cNvCxnSpPr>
            <a:stCxn id="4391" idx="3"/>
          </p:cNvCxnSpPr>
          <p:nvPr/>
        </p:nvCxnSpPr>
        <p:spPr>
          <a:xfrm>
            <a:off x="1153973" y="3013627"/>
            <a:ext cx="1216200" cy="865200"/>
          </a:xfrm>
          <a:prstGeom prst="straightConnector1">
            <a:avLst/>
          </a:prstGeom>
          <a:noFill/>
          <a:ln cap="flat" cmpd="sng" w="19050">
            <a:solidFill>
              <a:srgbClr val="EE0000"/>
            </a:solidFill>
            <a:prstDash val="solid"/>
            <a:round/>
            <a:headEnd len="med" w="med" type="none"/>
            <a:tailEnd len="med" w="med" type="none"/>
          </a:ln>
        </p:spPr>
      </p:cxnSp>
      <p:cxnSp>
        <p:nvCxnSpPr>
          <p:cNvPr id="4403" name="Google Shape;4403;p306"/>
          <p:cNvCxnSpPr>
            <a:stCxn id="4401" idx="1"/>
          </p:cNvCxnSpPr>
          <p:nvPr/>
        </p:nvCxnSpPr>
        <p:spPr>
          <a:xfrm>
            <a:off x="941989" y="3442953"/>
            <a:ext cx="1418700" cy="434700"/>
          </a:xfrm>
          <a:prstGeom prst="straightConnector1">
            <a:avLst/>
          </a:prstGeom>
          <a:noFill/>
          <a:ln cap="flat" cmpd="sng" w="19050">
            <a:solidFill>
              <a:srgbClr val="EE0000"/>
            </a:solidFill>
            <a:prstDash val="solid"/>
            <a:round/>
            <a:headEnd len="med" w="med" type="none"/>
            <a:tailEnd len="med" w="med" type="none"/>
          </a:ln>
        </p:spPr>
      </p:cxnSp>
      <p:cxnSp>
        <p:nvCxnSpPr>
          <p:cNvPr id="4404" name="Google Shape;4404;p306"/>
          <p:cNvCxnSpPr>
            <a:stCxn id="4398" idx="3"/>
          </p:cNvCxnSpPr>
          <p:nvPr/>
        </p:nvCxnSpPr>
        <p:spPr>
          <a:xfrm>
            <a:off x="1708992" y="3890078"/>
            <a:ext cx="648000" cy="0"/>
          </a:xfrm>
          <a:prstGeom prst="straightConnector1">
            <a:avLst/>
          </a:prstGeom>
          <a:noFill/>
          <a:ln cap="flat" cmpd="sng" w="19050">
            <a:solidFill>
              <a:srgbClr val="EE0000"/>
            </a:solidFill>
            <a:prstDash val="solid"/>
            <a:round/>
            <a:headEnd len="med" w="med" type="none"/>
            <a:tailEnd len="med" w="med" type="none"/>
          </a:ln>
        </p:spPr>
      </p:cxnSp>
      <p:cxnSp>
        <p:nvCxnSpPr>
          <p:cNvPr id="4405" name="Google Shape;4405;p306"/>
          <p:cNvCxnSpPr>
            <a:stCxn id="4393" idx="3"/>
          </p:cNvCxnSpPr>
          <p:nvPr/>
        </p:nvCxnSpPr>
        <p:spPr>
          <a:xfrm flipH="1" rot="10800000">
            <a:off x="1153973" y="3876708"/>
            <a:ext cx="1216200" cy="173100"/>
          </a:xfrm>
          <a:prstGeom prst="straightConnector1">
            <a:avLst/>
          </a:prstGeom>
          <a:noFill/>
          <a:ln cap="flat" cmpd="sng" w="19050">
            <a:solidFill>
              <a:srgbClr val="EE0000"/>
            </a:solidFill>
            <a:prstDash val="solid"/>
            <a:round/>
            <a:headEnd len="med" w="med" type="none"/>
            <a:tailEnd len="med" w="med" type="none"/>
          </a:ln>
        </p:spPr>
      </p:cxnSp>
      <p:cxnSp>
        <p:nvCxnSpPr>
          <p:cNvPr id="4406" name="Google Shape;4406;p306"/>
          <p:cNvCxnSpPr>
            <a:stCxn id="4397" idx="3"/>
          </p:cNvCxnSpPr>
          <p:nvPr/>
        </p:nvCxnSpPr>
        <p:spPr>
          <a:xfrm flipH="1" rot="10800000">
            <a:off x="1563361" y="3906986"/>
            <a:ext cx="810000" cy="519000"/>
          </a:xfrm>
          <a:prstGeom prst="straightConnector1">
            <a:avLst/>
          </a:prstGeom>
          <a:noFill/>
          <a:ln cap="flat" cmpd="sng" w="19050">
            <a:solidFill>
              <a:srgbClr val="EE0000"/>
            </a:solidFill>
            <a:prstDash val="solid"/>
            <a:round/>
            <a:headEnd len="med" w="med" type="none"/>
            <a:tailEnd len="med" w="med" type="none"/>
          </a:ln>
        </p:spPr>
      </p:cxnSp>
      <p:cxnSp>
        <p:nvCxnSpPr>
          <p:cNvPr id="4407" name="Google Shape;4407;p306"/>
          <p:cNvCxnSpPr>
            <a:stCxn id="4394" idx="3"/>
          </p:cNvCxnSpPr>
          <p:nvPr/>
        </p:nvCxnSpPr>
        <p:spPr>
          <a:xfrm flipH="1" rot="10800000">
            <a:off x="1078576" y="3875498"/>
            <a:ext cx="1296900" cy="692400"/>
          </a:xfrm>
          <a:prstGeom prst="straightConnector1">
            <a:avLst/>
          </a:prstGeom>
          <a:noFill/>
          <a:ln cap="flat" cmpd="sng" w="19050">
            <a:solidFill>
              <a:srgbClr val="EE0000"/>
            </a:solidFill>
            <a:prstDash val="solid"/>
            <a:round/>
            <a:headEnd len="med" w="med" type="none"/>
            <a:tailEnd len="med" w="med" type="none"/>
          </a:ln>
        </p:spPr>
      </p:cxnSp>
      <p:cxnSp>
        <p:nvCxnSpPr>
          <p:cNvPr id="4408" name="Google Shape;4408;p306"/>
          <p:cNvCxnSpPr>
            <a:stCxn id="4395" idx="3"/>
          </p:cNvCxnSpPr>
          <p:nvPr/>
        </p:nvCxnSpPr>
        <p:spPr>
          <a:xfrm flipH="1" rot="10800000">
            <a:off x="1426774" y="3902177"/>
            <a:ext cx="932100" cy="1041900"/>
          </a:xfrm>
          <a:prstGeom prst="straightConnector1">
            <a:avLst/>
          </a:prstGeom>
          <a:noFill/>
          <a:ln cap="flat" cmpd="sng" w="19050">
            <a:solidFill>
              <a:srgbClr val="EE0000"/>
            </a:solidFill>
            <a:prstDash val="solid"/>
            <a:round/>
            <a:headEnd len="med" w="med" type="none"/>
            <a:tailEnd len="med" w="med" type="none"/>
          </a:ln>
        </p:spPr>
      </p:cxnSp>
      <p:pic>
        <p:nvPicPr>
          <p:cNvPr id="4409" name="Google Shape;4409;p306"/>
          <p:cNvPicPr preferRelativeResize="0"/>
          <p:nvPr/>
        </p:nvPicPr>
        <p:blipFill rotWithShape="1">
          <a:blip r:embed="rId3">
            <a:alphaModFix/>
          </a:blip>
          <a:srcRect b="0" l="3112" r="3122" t="0"/>
          <a:stretch/>
        </p:blipFill>
        <p:spPr>
          <a:xfrm>
            <a:off x="7145003" y="2756603"/>
            <a:ext cx="484801" cy="518468"/>
          </a:xfrm>
          <a:prstGeom prst="rect">
            <a:avLst/>
          </a:prstGeom>
          <a:noFill/>
          <a:ln>
            <a:noFill/>
          </a:ln>
        </p:spPr>
      </p:pic>
      <p:pic>
        <p:nvPicPr>
          <p:cNvPr id="4410" name="Google Shape;4410;p306"/>
          <p:cNvPicPr preferRelativeResize="0"/>
          <p:nvPr/>
        </p:nvPicPr>
        <p:blipFill rotWithShape="1">
          <a:blip r:embed="rId3">
            <a:alphaModFix/>
          </a:blip>
          <a:srcRect b="0" l="3112" r="3122" t="0"/>
          <a:stretch/>
        </p:blipFill>
        <p:spPr>
          <a:xfrm>
            <a:off x="6933002" y="3275071"/>
            <a:ext cx="484801" cy="518468"/>
          </a:xfrm>
          <a:prstGeom prst="rect">
            <a:avLst/>
          </a:prstGeom>
          <a:noFill/>
          <a:ln>
            <a:noFill/>
          </a:ln>
        </p:spPr>
      </p:pic>
      <p:pic>
        <p:nvPicPr>
          <p:cNvPr id="4411" name="Google Shape;4411;p306"/>
          <p:cNvPicPr preferRelativeResize="0"/>
          <p:nvPr/>
        </p:nvPicPr>
        <p:blipFill rotWithShape="1">
          <a:blip r:embed="rId3">
            <a:alphaModFix/>
          </a:blip>
          <a:srcRect b="0" l="3112" r="3122" t="0"/>
          <a:stretch/>
        </p:blipFill>
        <p:spPr>
          <a:xfrm>
            <a:off x="7145003" y="3793540"/>
            <a:ext cx="484801" cy="518468"/>
          </a:xfrm>
          <a:prstGeom prst="rect">
            <a:avLst/>
          </a:prstGeom>
          <a:noFill/>
          <a:ln>
            <a:noFill/>
          </a:ln>
        </p:spPr>
      </p:pic>
      <p:pic>
        <p:nvPicPr>
          <p:cNvPr id="4412" name="Google Shape;4412;p306"/>
          <p:cNvPicPr preferRelativeResize="0"/>
          <p:nvPr/>
        </p:nvPicPr>
        <p:blipFill rotWithShape="1">
          <a:blip r:embed="rId3">
            <a:alphaModFix/>
          </a:blip>
          <a:srcRect b="0" l="3112" r="3122" t="0"/>
          <a:stretch/>
        </p:blipFill>
        <p:spPr>
          <a:xfrm>
            <a:off x="7069606" y="4312009"/>
            <a:ext cx="484801" cy="518468"/>
          </a:xfrm>
          <a:prstGeom prst="rect">
            <a:avLst/>
          </a:prstGeom>
          <a:noFill/>
          <a:ln>
            <a:noFill/>
          </a:ln>
        </p:spPr>
      </p:pic>
      <p:pic>
        <p:nvPicPr>
          <p:cNvPr id="4413" name="Google Shape;4413;p306"/>
          <p:cNvPicPr preferRelativeResize="0"/>
          <p:nvPr/>
        </p:nvPicPr>
        <p:blipFill rotWithShape="1">
          <a:blip r:embed="rId3">
            <a:alphaModFix/>
          </a:blip>
          <a:srcRect b="0" l="3112" r="3122" t="0"/>
          <a:stretch/>
        </p:blipFill>
        <p:spPr>
          <a:xfrm>
            <a:off x="7417804" y="4688461"/>
            <a:ext cx="484801" cy="518468"/>
          </a:xfrm>
          <a:prstGeom prst="rect">
            <a:avLst/>
          </a:prstGeom>
          <a:noFill/>
          <a:ln>
            <a:noFill/>
          </a:ln>
        </p:spPr>
      </p:pic>
      <p:pic>
        <p:nvPicPr>
          <p:cNvPr id="4414" name="Google Shape;4414;p306"/>
          <p:cNvPicPr preferRelativeResize="0"/>
          <p:nvPr/>
        </p:nvPicPr>
        <p:blipFill rotWithShape="1">
          <a:blip r:embed="rId3">
            <a:alphaModFix/>
          </a:blip>
          <a:srcRect b="0" l="3112" r="3122" t="0"/>
          <a:stretch/>
        </p:blipFill>
        <p:spPr>
          <a:xfrm>
            <a:off x="7629788" y="2578943"/>
            <a:ext cx="484801" cy="518468"/>
          </a:xfrm>
          <a:prstGeom prst="rect">
            <a:avLst/>
          </a:prstGeom>
          <a:noFill/>
          <a:ln>
            <a:noFill/>
          </a:ln>
        </p:spPr>
      </p:pic>
      <p:pic>
        <p:nvPicPr>
          <p:cNvPr id="4415" name="Google Shape;4415;p306"/>
          <p:cNvPicPr preferRelativeResize="0"/>
          <p:nvPr/>
        </p:nvPicPr>
        <p:blipFill rotWithShape="1">
          <a:blip r:embed="rId3">
            <a:alphaModFix/>
          </a:blip>
          <a:srcRect b="0" l="3112" r="3122" t="0"/>
          <a:stretch/>
        </p:blipFill>
        <p:spPr>
          <a:xfrm>
            <a:off x="7417804" y="3186242"/>
            <a:ext cx="484801" cy="518468"/>
          </a:xfrm>
          <a:prstGeom prst="rect">
            <a:avLst/>
          </a:prstGeom>
          <a:noFill/>
          <a:ln>
            <a:noFill/>
          </a:ln>
        </p:spPr>
      </p:pic>
      <p:pic>
        <p:nvPicPr>
          <p:cNvPr id="4416" name="Google Shape;4416;p306"/>
          <p:cNvPicPr preferRelativeResize="0"/>
          <p:nvPr/>
        </p:nvPicPr>
        <p:blipFill rotWithShape="1">
          <a:blip r:embed="rId3">
            <a:alphaModFix/>
          </a:blip>
          <a:srcRect b="0" l="3112" r="3122" t="0"/>
          <a:stretch/>
        </p:blipFill>
        <p:spPr>
          <a:xfrm>
            <a:off x="7554391" y="4169993"/>
            <a:ext cx="484801" cy="518468"/>
          </a:xfrm>
          <a:prstGeom prst="rect">
            <a:avLst/>
          </a:prstGeom>
          <a:noFill/>
          <a:ln>
            <a:noFill/>
          </a:ln>
        </p:spPr>
      </p:pic>
      <p:pic>
        <p:nvPicPr>
          <p:cNvPr id="4417" name="Google Shape;4417;p306"/>
          <p:cNvPicPr preferRelativeResize="0"/>
          <p:nvPr/>
        </p:nvPicPr>
        <p:blipFill rotWithShape="1">
          <a:blip r:embed="rId3">
            <a:alphaModFix/>
          </a:blip>
          <a:srcRect b="0" l="3112" r="3122" t="0"/>
          <a:stretch/>
        </p:blipFill>
        <p:spPr>
          <a:xfrm>
            <a:off x="7700022" y="3633693"/>
            <a:ext cx="484801" cy="518468"/>
          </a:xfrm>
          <a:prstGeom prst="rect">
            <a:avLst/>
          </a:prstGeom>
          <a:noFill/>
          <a:ln>
            <a:noFill/>
          </a:ln>
        </p:spPr>
      </p:pic>
      <p:pic>
        <p:nvPicPr>
          <p:cNvPr id="4418" name="Google Shape;4418;p306"/>
          <p:cNvPicPr preferRelativeResize="0"/>
          <p:nvPr/>
        </p:nvPicPr>
        <p:blipFill rotWithShape="1">
          <a:blip r:embed="rId4">
            <a:alphaModFix/>
          </a:blip>
          <a:srcRect b="1305" l="0" r="0" t="1295"/>
          <a:stretch/>
        </p:blipFill>
        <p:spPr>
          <a:xfrm>
            <a:off x="8841949" y="3132002"/>
            <a:ext cx="667412" cy="651892"/>
          </a:xfrm>
          <a:prstGeom prst="rect">
            <a:avLst/>
          </a:prstGeom>
          <a:noFill/>
          <a:ln>
            <a:noFill/>
          </a:ln>
        </p:spPr>
      </p:pic>
      <p:cxnSp>
        <p:nvCxnSpPr>
          <p:cNvPr id="4419" name="Google Shape;4419;p306"/>
          <p:cNvCxnSpPr>
            <a:stCxn id="4418" idx="3"/>
          </p:cNvCxnSpPr>
          <p:nvPr/>
        </p:nvCxnSpPr>
        <p:spPr>
          <a:xfrm>
            <a:off x="9509361" y="3457948"/>
            <a:ext cx="1620000" cy="519000"/>
          </a:xfrm>
          <a:prstGeom prst="straightConnector1">
            <a:avLst/>
          </a:prstGeom>
          <a:noFill/>
          <a:ln cap="flat" cmpd="sng" w="19050">
            <a:solidFill>
              <a:srgbClr val="EE0000"/>
            </a:solidFill>
            <a:prstDash val="solid"/>
            <a:round/>
            <a:headEnd len="med" w="med" type="none"/>
            <a:tailEnd len="med" w="med" type="none"/>
          </a:ln>
        </p:spPr>
      </p:cxnSp>
      <p:cxnSp>
        <p:nvCxnSpPr>
          <p:cNvPr id="4420" name="Google Shape;4420;p306"/>
          <p:cNvCxnSpPr>
            <a:stCxn id="4418" idx="3"/>
            <a:endCxn id="4421" idx="1"/>
          </p:cNvCxnSpPr>
          <p:nvPr/>
        </p:nvCxnSpPr>
        <p:spPr>
          <a:xfrm flipH="1" rot="10800000">
            <a:off x="9509361" y="3219748"/>
            <a:ext cx="1630500" cy="238200"/>
          </a:xfrm>
          <a:prstGeom prst="straightConnector1">
            <a:avLst/>
          </a:prstGeom>
          <a:noFill/>
          <a:ln cap="flat" cmpd="sng" w="19050">
            <a:solidFill>
              <a:srgbClr val="EE0000"/>
            </a:solidFill>
            <a:prstDash val="solid"/>
            <a:round/>
            <a:headEnd len="med" w="med" type="none"/>
            <a:tailEnd len="med" w="med" type="none"/>
          </a:ln>
        </p:spPr>
      </p:cxnSp>
      <p:cxnSp>
        <p:nvCxnSpPr>
          <p:cNvPr id="4422" name="Google Shape;4422;p306"/>
          <p:cNvCxnSpPr>
            <a:endCxn id="4423" idx="3"/>
          </p:cNvCxnSpPr>
          <p:nvPr/>
        </p:nvCxnSpPr>
        <p:spPr>
          <a:xfrm flipH="1">
            <a:off x="9609666" y="3969881"/>
            <a:ext cx="1530300" cy="749700"/>
          </a:xfrm>
          <a:prstGeom prst="straightConnector1">
            <a:avLst/>
          </a:prstGeom>
          <a:noFill/>
          <a:ln cap="flat" cmpd="sng" w="19050">
            <a:solidFill>
              <a:srgbClr val="EE0000"/>
            </a:solidFill>
            <a:prstDash val="solid"/>
            <a:round/>
            <a:headEnd len="med" w="med" type="none"/>
            <a:tailEnd len="med" w="med" type="none"/>
          </a:ln>
        </p:spPr>
      </p:cxnSp>
      <p:cxnSp>
        <p:nvCxnSpPr>
          <p:cNvPr id="4424" name="Google Shape;4424;p306"/>
          <p:cNvCxnSpPr>
            <a:stCxn id="4414" idx="3"/>
            <a:endCxn id="4418" idx="1"/>
          </p:cNvCxnSpPr>
          <p:nvPr/>
        </p:nvCxnSpPr>
        <p:spPr>
          <a:xfrm>
            <a:off x="8114589" y="2838177"/>
            <a:ext cx="727500" cy="619800"/>
          </a:xfrm>
          <a:prstGeom prst="straightConnector1">
            <a:avLst/>
          </a:prstGeom>
          <a:noFill/>
          <a:ln cap="flat" cmpd="sng" w="19050">
            <a:solidFill>
              <a:srgbClr val="EE0000"/>
            </a:solidFill>
            <a:prstDash val="solid"/>
            <a:round/>
            <a:headEnd len="med" w="med" type="none"/>
            <a:tailEnd len="med" w="med" type="none"/>
          </a:ln>
        </p:spPr>
      </p:cxnSp>
      <p:cxnSp>
        <p:nvCxnSpPr>
          <p:cNvPr id="4425" name="Google Shape;4425;p306"/>
          <p:cNvCxnSpPr>
            <a:stCxn id="4415" idx="3"/>
            <a:endCxn id="4418" idx="1"/>
          </p:cNvCxnSpPr>
          <p:nvPr/>
        </p:nvCxnSpPr>
        <p:spPr>
          <a:xfrm>
            <a:off x="7902606" y="3445476"/>
            <a:ext cx="939300" cy="12600"/>
          </a:xfrm>
          <a:prstGeom prst="straightConnector1">
            <a:avLst/>
          </a:prstGeom>
          <a:noFill/>
          <a:ln cap="flat" cmpd="sng" w="19050">
            <a:solidFill>
              <a:srgbClr val="EE0000"/>
            </a:solidFill>
            <a:prstDash val="solid"/>
            <a:round/>
            <a:headEnd len="med" w="med" type="none"/>
            <a:tailEnd len="med" w="med" type="none"/>
          </a:ln>
        </p:spPr>
      </p:cxnSp>
      <p:cxnSp>
        <p:nvCxnSpPr>
          <p:cNvPr id="4426" name="Google Shape;4426;p306"/>
          <p:cNvCxnSpPr>
            <a:stCxn id="4417" idx="3"/>
            <a:endCxn id="4418" idx="1"/>
          </p:cNvCxnSpPr>
          <p:nvPr/>
        </p:nvCxnSpPr>
        <p:spPr>
          <a:xfrm flipH="1" rot="10800000">
            <a:off x="8184823" y="3457927"/>
            <a:ext cx="657000" cy="435000"/>
          </a:xfrm>
          <a:prstGeom prst="straightConnector1">
            <a:avLst/>
          </a:prstGeom>
          <a:noFill/>
          <a:ln cap="flat" cmpd="sng" w="19050">
            <a:solidFill>
              <a:srgbClr val="EE0000"/>
            </a:solidFill>
            <a:prstDash val="solid"/>
            <a:round/>
            <a:headEnd len="med" w="med" type="none"/>
            <a:tailEnd len="med" w="med" type="none"/>
          </a:ln>
        </p:spPr>
      </p:cxnSp>
      <p:cxnSp>
        <p:nvCxnSpPr>
          <p:cNvPr id="4427" name="Google Shape;4427;p306"/>
          <p:cNvCxnSpPr>
            <a:endCxn id="4423" idx="1"/>
          </p:cNvCxnSpPr>
          <p:nvPr/>
        </p:nvCxnSpPr>
        <p:spPr>
          <a:xfrm>
            <a:off x="8052454" y="4480781"/>
            <a:ext cx="889800" cy="238800"/>
          </a:xfrm>
          <a:prstGeom prst="straightConnector1">
            <a:avLst/>
          </a:prstGeom>
          <a:noFill/>
          <a:ln cap="flat" cmpd="sng" w="19050">
            <a:solidFill>
              <a:srgbClr val="EE0000"/>
            </a:solidFill>
            <a:prstDash val="solid"/>
            <a:round/>
            <a:headEnd len="med" w="med" type="none"/>
            <a:tailEnd len="med" w="med" type="none"/>
          </a:ln>
        </p:spPr>
      </p:cxnSp>
      <p:cxnSp>
        <p:nvCxnSpPr>
          <p:cNvPr id="4428" name="Google Shape;4428;p306"/>
          <p:cNvCxnSpPr>
            <a:stCxn id="4413" idx="3"/>
            <a:endCxn id="4423" idx="1"/>
          </p:cNvCxnSpPr>
          <p:nvPr/>
        </p:nvCxnSpPr>
        <p:spPr>
          <a:xfrm flipH="1" rot="10800000">
            <a:off x="7902606" y="4719696"/>
            <a:ext cx="1039500" cy="228000"/>
          </a:xfrm>
          <a:prstGeom prst="straightConnector1">
            <a:avLst/>
          </a:prstGeom>
          <a:noFill/>
          <a:ln cap="flat" cmpd="sng" w="19050">
            <a:solidFill>
              <a:srgbClr val="EE0000"/>
            </a:solidFill>
            <a:prstDash val="solid"/>
            <a:round/>
            <a:headEnd len="med" w="med" type="none"/>
            <a:tailEnd len="med" w="med" type="none"/>
          </a:ln>
        </p:spPr>
      </p:cxnSp>
      <p:cxnSp>
        <p:nvCxnSpPr>
          <p:cNvPr id="4429" name="Google Shape;4429;p306"/>
          <p:cNvCxnSpPr>
            <a:stCxn id="4409" idx="3"/>
            <a:endCxn id="4418" idx="1"/>
          </p:cNvCxnSpPr>
          <p:nvPr/>
        </p:nvCxnSpPr>
        <p:spPr>
          <a:xfrm>
            <a:off x="7629804" y="3015837"/>
            <a:ext cx="1212000" cy="442200"/>
          </a:xfrm>
          <a:prstGeom prst="straightConnector1">
            <a:avLst/>
          </a:prstGeom>
          <a:noFill/>
          <a:ln cap="flat" cmpd="sng" w="19050">
            <a:solidFill>
              <a:srgbClr val="EE0000"/>
            </a:solidFill>
            <a:prstDash val="solid"/>
            <a:round/>
            <a:headEnd len="med" w="med" type="none"/>
            <a:tailEnd len="med" w="med" type="none"/>
          </a:ln>
        </p:spPr>
      </p:cxnSp>
      <p:cxnSp>
        <p:nvCxnSpPr>
          <p:cNvPr id="4430" name="Google Shape;4430;p306"/>
          <p:cNvCxnSpPr>
            <a:stCxn id="4411" idx="3"/>
            <a:endCxn id="4423" idx="1"/>
          </p:cNvCxnSpPr>
          <p:nvPr/>
        </p:nvCxnSpPr>
        <p:spPr>
          <a:xfrm>
            <a:off x="7629804" y="4052774"/>
            <a:ext cx="1312500" cy="666900"/>
          </a:xfrm>
          <a:prstGeom prst="straightConnector1">
            <a:avLst/>
          </a:prstGeom>
          <a:noFill/>
          <a:ln cap="flat" cmpd="sng" w="19050">
            <a:solidFill>
              <a:srgbClr val="EE0000"/>
            </a:solidFill>
            <a:prstDash val="solid"/>
            <a:round/>
            <a:headEnd len="med" w="med" type="none"/>
            <a:tailEnd len="med" w="med" type="none"/>
          </a:ln>
        </p:spPr>
      </p:cxnSp>
      <p:cxnSp>
        <p:nvCxnSpPr>
          <p:cNvPr id="4431" name="Google Shape;4431;p306"/>
          <p:cNvCxnSpPr>
            <a:stCxn id="4416" idx="1"/>
            <a:endCxn id="4423" idx="1"/>
          </p:cNvCxnSpPr>
          <p:nvPr/>
        </p:nvCxnSpPr>
        <p:spPr>
          <a:xfrm>
            <a:off x="7554391" y="4429227"/>
            <a:ext cx="1387800" cy="290400"/>
          </a:xfrm>
          <a:prstGeom prst="straightConnector1">
            <a:avLst/>
          </a:prstGeom>
          <a:noFill/>
          <a:ln cap="flat" cmpd="sng" w="19050">
            <a:solidFill>
              <a:srgbClr val="EE0000"/>
            </a:solidFill>
            <a:prstDash val="solid"/>
            <a:round/>
            <a:headEnd len="med" w="med" type="none"/>
            <a:tailEnd len="med" w="med" type="none"/>
          </a:ln>
        </p:spPr>
      </p:cxnSp>
      <p:cxnSp>
        <p:nvCxnSpPr>
          <p:cNvPr id="4432" name="Google Shape;4432;p306"/>
          <p:cNvCxnSpPr>
            <a:stCxn id="4410" idx="3"/>
            <a:endCxn id="4418" idx="1"/>
          </p:cNvCxnSpPr>
          <p:nvPr/>
        </p:nvCxnSpPr>
        <p:spPr>
          <a:xfrm flipH="1" rot="10800000">
            <a:off x="7417804" y="3457806"/>
            <a:ext cx="1424100" cy="76500"/>
          </a:xfrm>
          <a:prstGeom prst="straightConnector1">
            <a:avLst/>
          </a:prstGeom>
          <a:noFill/>
          <a:ln cap="flat" cmpd="sng" w="19050">
            <a:solidFill>
              <a:srgbClr val="EE0000"/>
            </a:solidFill>
            <a:prstDash val="solid"/>
            <a:round/>
            <a:headEnd len="med" w="med" type="none"/>
            <a:tailEnd len="med" w="med" type="none"/>
          </a:ln>
        </p:spPr>
      </p:cxnSp>
      <p:cxnSp>
        <p:nvCxnSpPr>
          <p:cNvPr id="4433" name="Google Shape;4433;p306"/>
          <p:cNvCxnSpPr>
            <a:stCxn id="4423" idx="3"/>
          </p:cNvCxnSpPr>
          <p:nvPr/>
        </p:nvCxnSpPr>
        <p:spPr>
          <a:xfrm flipH="1" rot="10800000">
            <a:off x="9609666" y="4698881"/>
            <a:ext cx="1519800" cy="20700"/>
          </a:xfrm>
          <a:prstGeom prst="straightConnector1">
            <a:avLst/>
          </a:prstGeom>
          <a:noFill/>
          <a:ln cap="flat" cmpd="sng" w="19050">
            <a:solidFill>
              <a:srgbClr val="EE0000"/>
            </a:solidFill>
            <a:prstDash val="solid"/>
            <a:round/>
            <a:headEnd len="med" w="med" type="none"/>
            <a:tailEnd len="med" w="med" type="none"/>
          </a:ln>
        </p:spPr>
      </p:cxnSp>
      <p:cxnSp>
        <p:nvCxnSpPr>
          <p:cNvPr id="4434" name="Google Shape;4434;p306"/>
          <p:cNvCxnSpPr/>
          <p:nvPr/>
        </p:nvCxnSpPr>
        <p:spPr>
          <a:xfrm flipH="1" rot="10800000">
            <a:off x="9994378" y="3963427"/>
            <a:ext cx="1134000" cy="86400"/>
          </a:xfrm>
          <a:prstGeom prst="straightConnector1">
            <a:avLst/>
          </a:prstGeom>
          <a:noFill/>
          <a:ln cap="flat" cmpd="sng" w="19050">
            <a:solidFill>
              <a:srgbClr val="EE0000"/>
            </a:solidFill>
            <a:prstDash val="solid"/>
            <a:round/>
            <a:headEnd len="med" w="med" type="none"/>
            <a:tailEnd len="med" w="med" type="none"/>
          </a:ln>
        </p:spPr>
      </p:cxnSp>
      <p:cxnSp>
        <p:nvCxnSpPr>
          <p:cNvPr id="4435" name="Google Shape;4435;p306"/>
          <p:cNvCxnSpPr>
            <a:endCxn id="4421" idx="1"/>
          </p:cNvCxnSpPr>
          <p:nvPr/>
        </p:nvCxnSpPr>
        <p:spPr>
          <a:xfrm flipH="1" rot="10800000">
            <a:off x="10005993" y="3219723"/>
            <a:ext cx="1134000" cy="821700"/>
          </a:xfrm>
          <a:prstGeom prst="straightConnector1">
            <a:avLst/>
          </a:prstGeom>
          <a:noFill/>
          <a:ln cap="flat" cmpd="sng" w="19050">
            <a:solidFill>
              <a:srgbClr val="EE0000"/>
            </a:solidFill>
            <a:prstDash val="solid"/>
            <a:round/>
            <a:headEnd len="med" w="med" type="none"/>
            <a:tailEnd len="med" w="med" type="none"/>
          </a:ln>
        </p:spPr>
      </p:cxnSp>
      <p:cxnSp>
        <p:nvCxnSpPr>
          <p:cNvPr id="4436" name="Google Shape;4436;p306"/>
          <p:cNvCxnSpPr/>
          <p:nvPr/>
        </p:nvCxnSpPr>
        <p:spPr>
          <a:xfrm>
            <a:off x="9994378" y="4049827"/>
            <a:ext cx="1134000" cy="648900"/>
          </a:xfrm>
          <a:prstGeom prst="straightConnector1">
            <a:avLst/>
          </a:prstGeom>
          <a:noFill/>
          <a:ln cap="flat" cmpd="sng" w="19050">
            <a:solidFill>
              <a:srgbClr val="EE0000"/>
            </a:solidFill>
            <a:prstDash val="solid"/>
            <a:round/>
            <a:headEnd len="med" w="med" type="none"/>
            <a:tailEnd len="med" w="med" type="none"/>
          </a:ln>
        </p:spPr>
      </p:cxnSp>
      <p:pic>
        <p:nvPicPr>
          <p:cNvPr id="4437" name="Google Shape;4437;p306"/>
          <p:cNvPicPr preferRelativeResize="0"/>
          <p:nvPr/>
        </p:nvPicPr>
        <p:blipFill rotWithShape="1">
          <a:blip r:embed="rId5">
            <a:alphaModFix/>
          </a:blip>
          <a:srcRect b="0" l="3087" r="3077" t="0"/>
          <a:stretch/>
        </p:blipFill>
        <p:spPr>
          <a:xfrm>
            <a:off x="10432861" y="651256"/>
            <a:ext cx="1191915" cy="1273766"/>
          </a:xfrm>
          <a:prstGeom prst="rect">
            <a:avLst/>
          </a:prstGeom>
          <a:noFill/>
          <a:ln>
            <a:noFill/>
          </a:ln>
        </p:spPr>
      </p:pic>
      <p:pic>
        <p:nvPicPr>
          <p:cNvPr id="4421" name="Google Shape;4421;p306"/>
          <p:cNvPicPr preferRelativeResize="0"/>
          <p:nvPr/>
        </p:nvPicPr>
        <p:blipFill rotWithShape="1">
          <a:blip r:embed="rId6">
            <a:alphaModFix/>
          </a:blip>
          <a:srcRect b="0" l="3218" r="3218" t="0"/>
          <a:stretch/>
        </p:blipFill>
        <p:spPr>
          <a:xfrm>
            <a:off x="11139993" y="2960670"/>
            <a:ext cx="484762" cy="518107"/>
          </a:xfrm>
          <a:prstGeom prst="rect">
            <a:avLst/>
          </a:prstGeom>
          <a:noFill/>
          <a:ln>
            <a:noFill/>
          </a:ln>
        </p:spPr>
      </p:pic>
      <p:pic>
        <p:nvPicPr>
          <p:cNvPr id="4438" name="Google Shape;4438;p306"/>
          <p:cNvPicPr preferRelativeResize="0"/>
          <p:nvPr/>
        </p:nvPicPr>
        <p:blipFill rotWithShape="1">
          <a:blip r:embed="rId7">
            <a:alphaModFix/>
          </a:blip>
          <a:srcRect b="0" l="0" r="0" t="0"/>
          <a:stretch/>
        </p:blipFill>
        <p:spPr>
          <a:xfrm>
            <a:off x="2373403" y="3203841"/>
            <a:ext cx="1378200" cy="1378200"/>
          </a:xfrm>
          <a:prstGeom prst="rect">
            <a:avLst/>
          </a:prstGeom>
          <a:noFill/>
          <a:ln>
            <a:noFill/>
          </a:ln>
        </p:spPr>
      </p:pic>
      <p:pic>
        <p:nvPicPr>
          <p:cNvPr id="4439" name="Google Shape;4439;p306"/>
          <p:cNvPicPr preferRelativeResize="0"/>
          <p:nvPr/>
        </p:nvPicPr>
        <p:blipFill>
          <a:blip r:embed="rId8">
            <a:alphaModFix/>
          </a:blip>
          <a:stretch>
            <a:fillRect/>
          </a:stretch>
        </p:blipFill>
        <p:spPr>
          <a:xfrm>
            <a:off x="4224392" y="3080093"/>
            <a:ext cx="1620000" cy="1619956"/>
          </a:xfrm>
          <a:prstGeom prst="rect">
            <a:avLst/>
          </a:prstGeom>
          <a:noFill/>
          <a:ln>
            <a:noFill/>
          </a:ln>
        </p:spPr>
      </p:pic>
      <p:cxnSp>
        <p:nvCxnSpPr>
          <p:cNvPr id="4440" name="Google Shape;4440;p306"/>
          <p:cNvCxnSpPr>
            <a:stCxn id="4438" idx="3"/>
            <a:endCxn id="4439" idx="1"/>
          </p:cNvCxnSpPr>
          <p:nvPr/>
        </p:nvCxnSpPr>
        <p:spPr>
          <a:xfrm flipH="1" rot="10800000">
            <a:off x="3751603" y="3889940"/>
            <a:ext cx="472800" cy="3000"/>
          </a:xfrm>
          <a:prstGeom prst="straightConnector1">
            <a:avLst/>
          </a:prstGeom>
          <a:noFill/>
          <a:ln cap="flat" cmpd="sng" w="38100">
            <a:solidFill>
              <a:srgbClr val="EE0000"/>
            </a:solidFill>
            <a:prstDash val="solid"/>
            <a:round/>
            <a:headEnd len="med" w="med" type="none"/>
            <a:tailEnd len="med" w="med" type="triangle"/>
          </a:ln>
        </p:spPr>
      </p:cxnSp>
      <p:pic>
        <p:nvPicPr>
          <p:cNvPr id="4423" name="Google Shape;4423;p306"/>
          <p:cNvPicPr preferRelativeResize="0"/>
          <p:nvPr/>
        </p:nvPicPr>
        <p:blipFill rotWithShape="1">
          <a:blip r:embed="rId4">
            <a:alphaModFix/>
          </a:blip>
          <a:srcRect b="1305" l="0" r="0" t="1295"/>
          <a:stretch/>
        </p:blipFill>
        <p:spPr>
          <a:xfrm>
            <a:off x="8942254" y="4393635"/>
            <a:ext cx="667412" cy="651892"/>
          </a:xfrm>
          <a:prstGeom prst="rect">
            <a:avLst/>
          </a:prstGeom>
          <a:noFill/>
          <a:ln>
            <a:noFill/>
          </a:ln>
        </p:spPr>
      </p:pic>
      <p:pic>
        <p:nvPicPr>
          <p:cNvPr id="4441" name="Google Shape;4441;p306"/>
          <p:cNvPicPr preferRelativeResize="0"/>
          <p:nvPr/>
        </p:nvPicPr>
        <p:blipFill rotWithShape="1">
          <a:blip r:embed="rId4">
            <a:alphaModFix/>
          </a:blip>
          <a:srcRect b="1305" l="0" r="0" t="1295"/>
          <a:stretch/>
        </p:blipFill>
        <p:spPr>
          <a:xfrm>
            <a:off x="9432675" y="3730923"/>
            <a:ext cx="667412" cy="651892"/>
          </a:xfrm>
          <a:prstGeom prst="rect">
            <a:avLst/>
          </a:prstGeom>
          <a:noFill/>
          <a:ln>
            <a:noFill/>
          </a:ln>
        </p:spPr>
      </p:pic>
      <p:pic>
        <p:nvPicPr>
          <p:cNvPr id="4442" name="Google Shape;4442;p306"/>
          <p:cNvPicPr preferRelativeResize="0"/>
          <p:nvPr/>
        </p:nvPicPr>
        <p:blipFill rotWithShape="1">
          <a:blip r:embed="rId6">
            <a:alphaModFix/>
          </a:blip>
          <a:srcRect b="0" l="3218" r="3218" t="0"/>
          <a:stretch/>
        </p:blipFill>
        <p:spPr>
          <a:xfrm>
            <a:off x="11139993" y="3710898"/>
            <a:ext cx="484762" cy="518107"/>
          </a:xfrm>
          <a:prstGeom prst="rect">
            <a:avLst/>
          </a:prstGeom>
          <a:noFill/>
          <a:ln>
            <a:noFill/>
          </a:ln>
        </p:spPr>
      </p:pic>
      <p:pic>
        <p:nvPicPr>
          <p:cNvPr id="4443" name="Google Shape;4443;p306"/>
          <p:cNvPicPr preferRelativeResize="0"/>
          <p:nvPr/>
        </p:nvPicPr>
        <p:blipFill rotWithShape="1">
          <a:blip r:embed="rId6">
            <a:alphaModFix/>
          </a:blip>
          <a:srcRect b="0" l="3218" r="3218" t="0"/>
          <a:stretch/>
        </p:blipFill>
        <p:spPr>
          <a:xfrm>
            <a:off x="11139993" y="4461127"/>
            <a:ext cx="484762" cy="518107"/>
          </a:xfrm>
          <a:prstGeom prst="rect">
            <a:avLst/>
          </a:prstGeom>
          <a:noFill/>
          <a:ln>
            <a:noFill/>
          </a:ln>
        </p:spPr>
      </p:pic>
      <p:pic>
        <p:nvPicPr>
          <p:cNvPr id="4401" name="Google Shape;4401;p306"/>
          <p:cNvPicPr preferRelativeResize="0"/>
          <p:nvPr/>
        </p:nvPicPr>
        <p:blipFill rotWithShape="1">
          <a:blip r:embed="rId3">
            <a:alphaModFix/>
          </a:blip>
          <a:srcRect b="0" l="3086" r="3086" t="0"/>
          <a:stretch/>
        </p:blipFill>
        <p:spPr>
          <a:xfrm>
            <a:off x="941989" y="3183900"/>
            <a:ext cx="484785" cy="5181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7" name="Shape 4447"/>
        <p:cNvGrpSpPr/>
        <p:nvPr/>
      </p:nvGrpSpPr>
      <p:grpSpPr>
        <a:xfrm>
          <a:off x="0" y="0"/>
          <a:ext cx="0" cy="0"/>
          <a:chOff x="0" y="0"/>
          <a:chExt cx="0" cy="0"/>
        </a:xfrm>
      </p:grpSpPr>
      <p:sp>
        <p:nvSpPr>
          <p:cNvPr id="4448" name="Google Shape;4448;p3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49" name="Google Shape;4449;p30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4450" name="Google Shape;4450;p307"/>
          <p:cNvSpPr txBox="1"/>
          <p:nvPr>
            <p:ph type="title"/>
          </p:nvPr>
        </p:nvSpPr>
        <p:spPr>
          <a:xfrm>
            <a:off x="5649350" y="1632950"/>
            <a:ext cx="52854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Apache Kafka</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sp>
        <p:nvSpPr>
          <p:cNvPr id="4096" name="Google Shape;4096;p2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97" name="Google Shape;4097;p29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Integration Technical Overview</a:t>
            </a:r>
            <a:endParaRPr/>
          </a:p>
        </p:txBody>
      </p:sp>
      <p:sp>
        <p:nvSpPr>
          <p:cNvPr id="4098" name="Google Shape;4098;p290"/>
          <p:cNvSpPr txBox="1"/>
          <p:nvPr>
            <p:ph type="title"/>
          </p:nvPr>
        </p:nvSpPr>
        <p:spPr>
          <a:xfrm>
            <a:off x="5674100" y="17091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Event</a:t>
            </a:r>
            <a:endParaRPr/>
          </a:p>
          <a:p>
            <a:pPr indent="0" lvl="0" marL="0" rtl="0" algn="l">
              <a:spcBef>
                <a:spcPts val="0"/>
              </a:spcBef>
              <a:spcAft>
                <a:spcPts val="0"/>
              </a:spcAft>
              <a:buNone/>
            </a:pPr>
            <a:r>
              <a:rPr lang="en"/>
              <a:t>Driven</a:t>
            </a:r>
            <a:endParaRPr/>
          </a:p>
          <a:p>
            <a:pPr indent="0" lvl="0" marL="0" rtl="0" algn="l">
              <a:spcBef>
                <a:spcPts val="0"/>
              </a:spcBef>
              <a:spcAft>
                <a:spcPts val="0"/>
              </a:spcAft>
              <a:buNone/>
            </a:pPr>
            <a:r>
              <a:rPr lang="en"/>
              <a:t>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4" name="Shape 4454"/>
        <p:cNvGrpSpPr/>
        <p:nvPr/>
      </p:nvGrpSpPr>
      <p:grpSpPr>
        <a:xfrm>
          <a:off x="0" y="0"/>
          <a:ext cx="0" cy="0"/>
          <a:chOff x="0" y="0"/>
          <a:chExt cx="0" cy="0"/>
        </a:xfrm>
      </p:grpSpPr>
      <p:sp>
        <p:nvSpPr>
          <p:cNvPr id="4455" name="Google Shape;4455;p3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456" name="Google Shape;4456;p3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57" name="Google Shape;4457;p308"/>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What is Apache Kafka?</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Developed at LinkedIn back in 2010, open sourced in 2011</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Designed to be fast, </a:t>
            </a:r>
            <a:r>
              <a:rPr b="1" lang="en" sz="1600">
                <a:solidFill>
                  <a:schemeClr val="dk1"/>
                </a:solidFill>
              </a:rPr>
              <a:t>scalable</a:t>
            </a:r>
            <a:r>
              <a:rPr lang="en" sz="1600">
                <a:solidFill>
                  <a:schemeClr val="dk1"/>
                </a:solidFill>
              </a:rPr>
              <a:t>, durable and available</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Distributed</a:t>
            </a:r>
            <a:r>
              <a:rPr lang="en" sz="1600">
                <a:solidFill>
                  <a:schemeClr val="dk1"/>
                </a:solidFill>
              </a:rPr>
              <a:t> by nature</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Data </a:t>
            </a:r>
            <a:r>
              <a:rPr b="1" lang="en" sz="1600">
                <a:solidFill>
                  <a:schemeClr val="dk1"/>
                </a:solidFill>
              </a:rPr>
              <a:t>partitioning</a:t>
            </a:r>
            <a:r>
              <a:rPr lang="en" sz="1600">
                <a:solidFill>
                  <a:schemeClr val="dk1"/>
                </a:solidFill>
              </a:rPr>
              <a:t> (sharding)</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High throughput / low latency</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Ability to handle huge number of consumers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Ecosystem</a:t>
            </a:r>
            <a:r>
              <a:rPr lang="en" sz="1600">
                <a:solidFill>
                  <a:schemeClr val="dk1"/>
                </a:solidFill>
              </a:rPr>
              <a:t> rather than a single project</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4458" name="Google Shape;4458;p308"/>
          <p:cNvPicPr preferRelativeResize="0"/>
          <p:nvPr/>
        </p:nvPicPr>
        <p:blipFill>
          <a:blip r:embed="rId3">
            <a:alphaModFix/>
          </a:blip>
          <a:stretch>
            <a:fillRect/>
          </a:stretch>
        </p:blipFill>
        <p:spPr>
          <a:xfrm>
            <a:off x="8917824" y="1358800"/>
            <a:ext cx="2698603" cy="4386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2" name="Shape 4462"/>
        <p:cNvGrpSpPr/>
        <p:nvPr/>
      </p:nvGrpSpPr>
      <p:grpSpPr>
        <a:xfrm>
          <a:off x="0" y="0"/>
          <a:ext cx="0" cy="0"/>
          <a:chOff x="0" y="0"/>
          <a:chExt cx="0" cy="0"/>
        </a:xfrm>
      </p:grpSpPr>
      <p:sp>
        <p:nvSpPr>
          <p:cNvPr id="4463" name="Google Shape;4463;p3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64" name="Google Shape;4464;p309"/>
          <p:cNvSpPr txBox="1"/>
          <p:nvPr>
            <p:ph type="title"/>
          </p:nvPr>
        </p:nvSpPr>
        <p:spPr>
          <a:xfrm>
            <a:off x="163400" y="1542050"/>
            <a:ext cx="6571500" cy="4386300"/>
          </a:xfrm>
          <a:prstGeom prst="rect">
            <a:avLst/>
          </a:prstGeom>
        </p:spPr>
        <p:txBody>
          <a:bodyPr anchorCtr="0" anchor="t" bIns="91425" lIns="438900"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lang="en" sz="1600">
                <a:solidFill>
                  <a:schemeClr val="dk1"/>
                </a:solidFill>
              </a:rPr>
              <a:t>Scalability and Performance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Designed for horizontal scalability</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Scaling has minimal impact on throughput and latency</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Adding nodes to running cluster is easy</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Message ordering guarantee</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Messages are written to disk in the same order as received by the broker</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Messages are read from disk from the requested offset</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Kafka protocol makes sure that one consumer can read only one partition</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Note ...</a:t>
            </a:r>
            <a:endParaRPr sz="1600">
              <a:solidFill>
                <a:schemeClr val="dk1"/>
              </a:solidFill>
            </a:endParaRPr>
          </a:p>
          <a:p>
            <a:pPr indent="-330200" lvl="2" marL="1371600" rtl="0" algn="l">
              <a:lnSpc>
                <a:spcPct val="150000"/>
              </a:lnSpc>
              <a:spcBef>
                <a:spcPts val="0"/>
              </a:spcBef>
              <a:spcAft>
                <a:spcPts val="0"/>
              </a:spcAft>
              <a:buSzPts val="1600"/>
              <a:buChar char="○"/>
            </a:pPr>
            <a:r>
              <a:rPr b="1" lang="en" sz="1600">
                <a:solidFill>
                  <a:schemeClr val="dk1"/>
                </a:solidFill>
              </a:rPr>
              <a:t>Order is guaranteed only within a single partition!</a:t>
            </a:r>
            <a:endParaRPr b="1" sz="1600">
              <a:solidFill>
                <a:schemeClr val="dk1"/>
              </a:solidFill>
            </a:endParaRPr>
          </a:p>
          <a:p>
            <a:pPr indent="-330200" lvl="2" marL="1371600" rtl="0" algn="l">
              <a:lnSpc>
                <a:spcPct val="150000"/>
              </a:lnSpc>
              <a:spcBef>
                <a:spcPts val="0"/>
              </a:spcBef>
              <a:spcAft>
                <a:spcPts val="0"/>
              </a:spcAft>
              <a:buSzPts val="1600"/>
              <a:buChar char="○"/>
            </a:pPr>
            <a:r>
              <a:rPr b="1" lang="en" sz="1600">
                <a:solidFill>
                  <a:schemeClr val="dk1"/>
                </a:solidFill>
              </a:rPr>
              <a:t>No synchronization between producers!</a:t>
            </a:r>
            <a:endParaRPr b="1" sz="1600">
              <a:solidFill>
                <a:schemeClr val="dk1"/>
              </a:solidFill>
            </a:endParaRPr>
          </a:p>
        </p:txBody>
      </p:sp>
      <p:sp>
        <p:nvSpPr>
          <p:cNvPr id="4465" name="Google Shape;4465;p309"/>
          <p:cNvSpPr txBox="1"/>
          <p:nvPr/>
        </p:nvSpPr>
        <p:spPr>
          <a:xfrm>
            <a:off x="603050" y="362775"/>
            <a:ext cx="9319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0"/>
              </a:spcAft>
              <a:buNone/>
            </a:pPr>
            <a:r>
              <a:rPr lang="en" sz="5500">
                <a:solidFill>
                  <a:schemeClr val="accent1"/>
                </a:solidFill>
                <a:latin typeface="Red Hat Display"/>
                <a:ea typeface="Red Hat Display"/>
                <a:cs typeface="Red Hat Display"/>
                <a:sym typeface="Red Hat Display"/>
              </a:rPr>
              <a:t>Why should you use Kafka</a:t>
            </a:r>
            <a:endParaRPr/>
          </a:p>
        </p:txBody>
      </p:sp>
      <p:sp>
        <p:nvSpPr>
          <p:cNvPr id="4466" name="Google Shape;4466;p309"/>
          <p:cNvSpPr txBox="1"/>
          <p:nvPr>
            <p:ph type="title"/>
          </p:nvPr>
        </p:nvSpPr>
        <p:spPr>
          <a:xfrm>
            <a:off x="6491000" y="1542050"/>
            <a:ext cx="5296500" cy="1935900"/>
          </a:xfrm>
          <a:prstGeom prst="rect">
            <a:avLst/>
          </a:prstGeom>
        </p:spPr>
        <p:txBody>
          <a:bodyPr anchorCtr="0" anchor="t" bIns="91425" lIns="438900" spcFirstLastPara="1" rIns="91425" wrap="square" tIns="91425">
            <a:noAutofit/>
          </a:bodyPr>
          <a:lstStyle/>
          <a:p>
            <a:pPr indent="-330200" lvl="0" marL="457200" rtl="0" algn="l">
              <a:lnSpc>
                <a:spcPct val="150000"/>
              </a:lnSpc>
              <a:spcBef>
                <a:spcPts val="0"/>
              </a:spcBef>
              <a:spcAft>
                <a:spcPts val="0"/>
              </a:spcAft>
              <a:buSzPts val="1600"/>
              <a:buChar char="●"/>
            </a:pPr>
            <a:r>
              <a:rPr lang="en" sz="1600">
                <a:solidFill>
                  <a:schemeClr val="dk1"/>
                </a:solidFill>
              </a:rPr>
              <a:t>Message rewind / replay</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Limited only by available disk space</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Allows to reconstruct application state by replaying the messages</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Combined with compacted topics allows to use Kafka as key-value store</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4467" name="Google Shape;4467;p309"/>
          <p:cNvPicPr preferRelativeResize="0"/>
          <p:nvPr/>
        </p:nvPicPr>
        <p:blipFill>
          <a:blip r:embed="rId3">
            <a:alphaModFix/>
          </a:blip>
          <a:stretch>
            <a:fillRect/>
          </a:stretch>
        </p:blipFill>
        <p:spPr>
          <a:xfrm>
            <a:off x="7800675" y="3840100"/>
            <a:ext cx="2435998" cy="2027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sp>
        <p:nvSpPr>
          <p:cNvPr id="4472" name="Google Shape;4472;p3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473" name="Google Shape;4473;p3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74" name="Google Shape;4474;p310"/>
          <p:cNvSpPr txBox="1"/>
          <p:nvPr>
            <p:ph type="title"/>
          </p:nvPr>
        </p:nvSpPr>
        <p:spPr>
          <a:xfrm>
            <a:off x="447775" y="6730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Apache Kafka ecosystem</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Kafka Core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Broker</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Producer API, Consumer API, Admin API</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Management tools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Connect</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Streams API</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Mirror Maker / Mirror Maker 2</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3rd party tools, integrations, connectors, ...</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sp>
        <p:nvSpPr>
          <p:cNvPr id="4475" name="Google Shape;4475;p310"/>
          <p:cNvSpPr/>
          <p:nvPr/>
        </p:nvSpPr>
        <p:spPr>
          <a:xfrm>
            <a:off x="8708468" y="4630347"/>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Streams </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4476" name="Google Shape;4476;p310"/>
          <p:cNvSpPr/>
          <p:nvPr/>
        </p:nvSpPr>
        <p:spPr>
          <a:xfrm>
            <a:off x="7474028" y="3934816"/>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Producer</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4477" name="Google Shape;4477;p310"/>
          <p:cNvSpPr/>
          <p:nvPr/>
        </p:nvSpPr>
        <p:spPr>
          <a:xfrm>
            <a:off x="7474028" y="2543739"/>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Consumer</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4478" name="Google Shape;4478;p310"/>
          <p:cNvSpPr/>
          <p:nvPr/>
        </p:nvSpPr>
        <p:spPr>
          <a:xfrm>
            <a:off x="9952052" y="3934816"/>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3rd party tools</a:t>
            </a:r>
            <a:endParaRPr sz="1800">
              <a:latin typeface="Red Hat Display"/>
              <a:ea typeface="Red Hat Display"/>
              <a:cs typeface="Red Hat Display"/>
              <a:sym typeface="Red Hat Display"/>
            </a:endParaRPr>
          </a:p>
        </p:txBody>
      </p:sp>
      <p:sp>
        <p:nvSpPr>
          <p:cNvPr id="4479" name="Google Shape;4479;p310"/>
          <p:cNvSpPr/>
          <p:nvPr/>
        </p:nvSpPr>
        <p:spPr>
          <a:xfrm>
            <a:off x="8718063" y="1848664"/>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ed Hat Display"/>
                <a:ea typeface="Red Hat Display"/>
                <a:cs typeface="Red Hat Display"/>
                <a:sym typeface="Red Hat Display"/>
              </a:rPr>
              <a:t>Mirror Maker</a:t>
            </a:r>
            <a:endParaRPr sz="1700">
              <a:latin typeface="Red Hat Display"/>
              <a:ea typeface="Red Hat Display"/>
              <a:cs typeface="Red Hat Display"/>
              <a:sym typeface="Red Hat Display"/>
            </a:endParaRPr>
          </a:p>
        </p:txBody>
      </p:sp>
      <p:sp>
        <p:nvSpPr>
          <p:cNvPr id="4480" name="Google Shape;4480;p310"/>
          <p:cNvSpPr/>
          <p:nvPr/>
        </p:nvSpPr>
        <p:spPr>
          <a:xfrm>
            <a:off x="9952052" y="2544666"/>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Connect</a:t>
            </a:r>
            <a:endParaRPr sz="1800">
              <a:latin typeface="Red Hat Display"/>
              <a:ea typeface="Red Hat Display"/>
              <a:cs typeface="Red Hat Display"/>
              <a:sym typeface="Red Hat Display"/>
            </a:endParaRPr>
          </a:p>
        </p:txBody>
      </p:sp>
      <p:grpSp>
        <p:nvGrpSpPr>
          <p:cNvPr id="4481" name="Google Shape;4481;p310"/>
          <p:cNvGrpSpPr/>
          <p:nvPr/>
        </p:nvGrpSpPr>
        <p:grpSpPr>
          <a:xfrm>
            <a:off x="8711291" y="3239639"/>
            <a:ext cx="1656600" cy="1386900"/>
            <a:chOff x="8711291" y="3239639"/>
            <a:chExt cx="1656600" cy="1386900"/>
          </a:xfrm>
        </p:grpSpPr>
        <p:sp>
          <p:nvSpPr>
            <p:cNvPr id="4482" name="Google Shape;4482;p310"/>
            <p:cNvSpPr/>
            <p:nvPr/>
          </p:nvSpPr>
          <p:spPr>
            <a:xfrm rot="10800000">
              <a:off x="8711291" y="3239639"/>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3" name="Google Shape;4483;p310"/>
            <p:cNvPicPr preferRelativeResize="0"/>
            <p:nvPr/>
          </p:nvPicPr>
          <p:blipFill>
            <a:blip r:embed="rId3">
              <a:alphaModFix/>
            </a:blip>
            <a:stretch>
              <a:fillRect/>
            </a:stretch>
          </p:blipFill>
          <p:spPr>
            <a:xfrm>
              <a:off x="9230693" y="3385350"/>
              <a:ext cx="692828" cy="10946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81"/>
                                        </p:tgtEl>
                                        <p:attrNameLst>
                                          <p:attrName>style.visibility</p:attrName>
                                        </p:attrNameLst>
                                      </p:cBhvr>
                                      <p:to>
                                        <p:strVal val="visible"/>
                                      </p:to>
                                    </p:set>
                                    <p:animEffect filter="fade" transition="in">
                                      <p:cBhvr>
                                        <p:cTn dur="1000"/>
                                        <p:tgtEl>
                                          <p:spTgt spid="448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75"/>
                                        </p:tgtEl>
                                        <p:attrNameLst>
                                          <p:attrName>style.visibility</p:attrName>
                                        </p:attrNameLst>
                                      </p:cBhvr>
                                      <p:to>
                                        <p:strVal val="visible"/>
                                      </p:to>
                                    </p:set>
                                    <p:animEffect filter="fade" transition="in">
                                      <p:cBhvr>
                                        <p:cTn dur="1000"/>
                                        <p:tgtEl>
                                          <p:spTgt spid="44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76"/>
                                        </p:tgtEl>
                                        <p:attrNameLst>
                                          <p:attrName>style.visibility</p:attrName>
                                        </p:attrNameLst>
                                      </p:cBhvr>
                                      <p:to>
                                        <p:strVal val="visible"/>
                                      </p:to>
                                    </p:set>
                                    <p:animEffect filter="fade" transition="in">
                                      <p:cBhvr>
                                        <p:cTn dur="1000"/>
                                        <p:tgtEl>
                                          <p:spTgt spid="447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477"/>
                                        </p:tgtEl>
                                        <p:attrNameLst>
                                          <p:attrName>style.visibility</p:attrName>
                                        </p:attrNameLst>
                                      </p:cBhvr>
                                      <p:to>
                                        <p:strVal val="visible"/>
                                      </p:to>
                                    </p:set>
                                    <p:animEffect filter="fade" transition="in">
                                      <p:cBhvr>
                                        <p:cTn dur="1000"/>
                                        <p:tgtEl>
                                          <p:spTgt spid="44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479"/>
                                        </p:tgtEl>
                                        <p:attrNameLst>
                                          <p:attrName>style.visibility</p:attrName>
                                        </p:attrNameLst>
                                      </p:cBhvr>
                                      <p:to>
                                        <p:strVal val="visible"/>
                                      </p:to>
                                    </p:set>
                                    <p:animEffect filter="fade" transition="in">
                                      <p:cBhvr>
                                        <p:cTn dur="1000"/>
                                        <p:tgtEl>
                                          <p:spTgt spid="447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480"/>
                                        </p:tgtEl>
                                        <p:attrNameLst>
                                          <p:attrName>style.visibility</p:attrName>
                                        </p:attrNameLst>
                                      </p:cBhvr>
                                      <p:to>
                                        <p:strVal val="visible"/>
                                      </p:to>
                                    </p:set>
                                    <p:animEffect filter="fade" transition="in">
                                      <p:cBhvr>
                                        <p:cTn dur="1000"/>
                                        <p:tgtEl>
                                          <p:spTgt spid="4480"/>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478"/>
                                        </p:tgtEl>
                                        <p:attrNameLst>
                                          <p:attrName>style.visibility</p:attrName>
                                        </p:attrNameLst>
                                      </p:cBhvr>
                                      <p:to>
                                        <p:strVal val="visible"/>
                                      </p:to>
                                    </p:set>
                                    <p:animEffect filter="fade" transition="in">
                                      <p:cBhvr>
                                        <p:cTn dur="1000"/>
                                        <p:tgtEl>
                                          <p:spTgt spid="4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7" name="Shape 4487"/>
        <p:cNvGrpSpPr/>
        <p:nvPr/>
      </p:nvGrpSpPr>
      <p:grpSpPr>
        <a:xfrm>
          <a:off x="0" y="0"/>
          <a:ext cx="0" cy="0"/>
          <a:chOff x="0" y="0"/>
          <a:chExt cx="0" cy="0"/>
        </a:xfrm>
      </p:grpSpPr>
      <p:sp>
        <p:nvSpPr>
          <p:cNvPr id="4488" name="Google Shape;4488;p3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489" name="Google Shape;4489;p3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90" name="Google Shape;4490;p311"/>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Apache Kafka</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Kafka Broker</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Responsible for hosting topics and delivering messages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One or more brokers run in a cluster</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ZooKeeper ensemble is required to bootstrap the cluster</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Producers and Consumers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Java-based clients for sending and receiving messages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Admin tools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Java- and Scala- based tools for managing Kafka brokers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Managing topics, ACLs, monitoring etc.</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grpSp>
        <p:nvGrpSpPr>
          <p:cNvPr id="4491" name="Google Shape;4491;p311"/>
          <p:cNvGrpSpPr/>
          <p:nvPr/>
        </p:nvGrpSpPr>
        <p:grpSpPr>
          <a:xfrm flipH="1" rot="10800000">
            <a:off x="10370500" y="3315112"/>
            <a:ext cx="748500" cy="866100"/>
            <a:chOff x="3604650" y="3820687"/>
            <a:chExt cx="748500" cy="866100"/>
          </a:xfrm>
        </p:grpSpPr>
        <p:sp>
          <p:nvSpPr>
            <p:cNvPr id="4492" name="Google Shape;4492;p311"/>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3" name="Google Shape;4493;p311"/>
            <p:cNvPicPr preferRelativeResize="0"/>
            <p:nvPr/>
          </p:nvPicPr>
          <p:blipFill>
            <a:blip r:embed="rId3">
              <a:alphaModFix/>
            </a:blip>
            <a:stretch>
              <a:fillRect/>
            </a:stretch>
          </p:blipFill>
          <p:spPr>
            <a:xfrm>
              <a:off x="3826848" y="3960659"/>
              <a:ext cx="360600" cy="586117"/>
            </a:xfrm>
            <a:prstGeom prst="rect">
              <a:avLst/>
            </a:prstGeom>
            <a:noFill/>
            <a:ln>
              <a:noFill/>
            </a:ln>
          </p:spPr>
        </p:pic>
      </p:grpSp>
      <p:grpSp>
        <p:nvGrpSpPr>
          <p:cNvPr id="4494" name="Google Shape;4494;p311"/>
          <p:cNvGrpSpPr/>
          <p:nvPr/>
        </p:nvGrpSpPr>
        <p:grpSpPr>
          <a:xfrm flipH="1" rot="10800000">
            <a:off x="10748825" y="2676787"/>
            <a:ext cx="748500" cy="866100"/>
            <a:chOff x="3604650" y="3820687"/>
            <a:chExt cx="748500" cy="866100"/>
          </a:xfrm>
        </p:grpSpPr>
        <p:sp>
          <p:nvSpPr>
            <p:cNvPr id="4495" name="Google Shape;4495;p311"/>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6" name="Google Shape;4496;p311"/>
            <p:cNvPicPr preferRelativeResize="0"/>
            <p:nvPr/>
          </p:nvPicPr>
          <p:blipFill>
            <a:blip r:embed="rId3">
              <a:alphaModFix/>
            </a:blip>
            <a:stretch>
              <a:fillRect/>
            </a:stretch>
          </p:blipFill>
          <p:spPr>
            <a:xfrm>
              <a:off x="3826848" y="3960659"/>
              <a:ext cx="360600" cy="586117"/>
            </a:xfrm>
            <a:prstGeom prst="rect">
              <a:avLst/>
            </a:prstGeom>
            <a:noFill/>
            <a:ln>
              <a:noFill/>
            </a:ln>
          </p:spPr>
        </p:pic>
      </p:grpSp>
      <p:grpSp>
        <p:nvGrpSpPr>
          <p:cNvPr id="4497" name="Google Shape;4497;p311"/>
          <p:cNvGrpSpPr/>
          <p:nvPr/>
        </p:nvGrpSpPr>
        <p:grpSpPr>
          <a:xfrm flipH="1" rot="10800000">
            <a:off x="11128325" y="3315112"/>
            <a:ext cx="748500" cy="866100"/>
            <a:chOff x="3604650" y="3820687"/>
            <a:chExt cx="748500" cy="866100"/>
          </a:xfrm>
        </p:grpSpPr>
        <p:sp>
          <p:nvSpPr>
            <p:cNvPr id="4498" name="Google Shape;4498;p311"/>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9" name="Google Shape;4499;p311"/>
            <p:cNvPicPr preferRelativeResize="0"/>
            <p:nvPr/>
          </p:nvPicPr>
          <p:blipFill>
            <a:blip r:embed="rId3">
              <a:alphaModFix/>
            </a:blip>
            <a:stretch>
              <a:fillRect/>
            </a:stretch>
          </p:blipFill>
          <p:spPr>
            <a:xfrm>
              <a:off x="3826848" y="3960659"/>
              <a:ext cx="360600" cy="586117"/>
            </a:xfrm>
            <a:prstGeom prst="rect">
              <a:avLst/>
            </a:prstGeom>
            <a:noFill/>
            <a:ln>
              <a:noFill/>
            </a:ln>
          </p:spPr>
        </p:pic>
      </p:grpSp>
      <p:cxnSp>
        <p:nvCxnSpPr>
          <p:cNvPr id="4500" name="Google Shape;4500;p311"/>
          <p:cNvCxnSpPr/>
          <p:nvPr/>
        </p:nvCxnSpPr>
        <p:spPr>
          <a:xfrm flipH="1">
            <a:off x="9098280" y="3730752"/>
            <a:ext cx="1261800" cy="6000"/>
          </a:xfrm>
          <a:prstGeom prst="straightConnector1">
            <a:avLst/>
          </a:prstGeom>
          <a:noFill/>
          <a:ln cap="flat" cmpd="sng" w="28575">
            <a:solidFill>
              <a:srgbClr val="666666"/>
            </a:solidFill>
            <a:prstDash val="solid"/>
            <a:round/>
            <a:headEnd len="med" w="med" type="none"/>
            <a:tailEnd len="med" w="med" type="triangle"/>
          </a:ln>
        </p:spPr>
      </p:cxnSp>
      <p:sp>
        <p:nvSpPr>
          <p:cNvPr id="4501" name="Google Shape;4501;p311"/>
          <p:cNvSpPr/>
          <p:nvPr/>
        </p:nvSpPr>
        <p:spPr>
          <a:xfrm>
            <a:off x="10573326" y="5049122"/>
            <a:ext cx="1099500" cy="9357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Clients</a:t>
            </a:r>
            <a:endParaRPr sz="1800">
              <a:latin typeface="Red Hat Display"/>
              <a:ea typeface="Red Hat Display"/>
              <a:cs typeface="Red Hat Display"/>
              <a:sym typeface="Red Hat Display"/>
            </a:endParaRPr>
          </a:p>
        </p:txBody>
      </p:sp>
      <p:sp>
        <p:nvSpPr>
          <p:cNvPr id="4502" name="Google Shape;4502;p311"/>
          <p:cNvSpPr/>
          <p:nvPr/>
        </p:nvSpPr>
        <p:spPr>
          <a:xfrm>
            <a:off x="9179426" y="5049122"/>
            <a:ext cx="1099500" cy="9357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Tools</a:t>
            </a:r>
            <a:endParaRPr sz="1800">
              <a:latin typeface="Red Hat Display"/>
              <a:ea typeface="Red Hat Display"/>
              <a:cs typeface="Red Hat Display"/>
              <a:sym typeface="Red Hat Display"/>
            </a:endParaRPr>
          </a:p>
        </p:txBody>
      </p:sp>
      <p:cxnSp>
        <p:nvCxnSpPr>
          <p:cNvPr id="4503" name="Google Shape;4503;p311"/>
          <p:cNvCxnSpPr>
            <a:endCxn id="4498" idx="2"/>
          </p:cNvCxnSpPr>
          <p:nvPr/>
        </p:nvCxnSpPr>
        <p:spPr>
          <a:xfrm flipH="1" rot="10800000">
            <a:off x="11127725" y="3956864"/>
            <a:ext cx="600" cy="1078500"/>
          </a:xfrm>
          <a:prstGeom prst="straightConnector1">
            <a:avLst/>
          </a:prstGeom>
          <a:noFill/>
          <a:ln cap="flat" cmpd="sng" w="28575">
            <a:solidFill>
              <a:srgbClr val="666666"/>
            </a:solidFill>
            <a:prstDash val="solid"/>
            <a:round/>
            <a:headEnd len="med" w="med" type="none"/>
            <a:tailEnd len="med" w="med" type="triangle"/>
          </a:ln>
        </p:spPr>
      </p:cxnSp>
      <p:cxnSp>
        <p:nvCxnSpPr>
          <p:cNvPr id="4504" name="Google Shape;4504;p311"/>
          <p:cNvCxnSpPr>
            <a:stCxn id="4502" idx="5"/>
          </p:cNvCxnSpPr>
          <p:nvPr/>
        </p:nvCxnSpPr>
        <p:spPr>
          <a:xfrm flipH="1" rot="10800000">
            <a:off x="9998469" y="4059122"/>
            <a:ext cx="556200" cy="990000"/>
          </a:xfrm>
          <a:prstGeom prst="straightConnector1">
            <a:avLst/>
          </a:prstGeom>
          <a:noFill/>
          <a:ln cap="flat" cmpd="sng" w="28575">
            <a:solidFill>
              <a:srgbClr val="666666"/>
            </a:solidFill>
            <a:prstDash val="solid"/>
            <a:round/>
            <a:headEnd len="med" w="med" type="none"/>
            <a:tailEnd len="med" w="med" type="triangle"/>
          </a:ln>
        </p:spPr>
      </p:cxnSp>
      <p:cxnSp>
        <p:nvCxnSpPr>
          <p:cNvPr id="4505" name="Google Shape;4505;p311"/>
          <p:cNvCxnSpPr>
            <a:stCxn id="4502" idx="4"/>
          </p:cNvCxnSpPr>
          <p:nvPr/>
        </p:nvCxnSpPr>
        <p:spPr>
          <a:xfrm rot="10800000">
            <a:off x="8923483" y="4015022"/>
            <a:ext cx="536400" cy="1034100"/>
          </a:xfrm>
          <a:prstGeom prst="straightConnector1">
            <a:avLst/>
          </a:prstGeom>
          <a:noFill/>
          <a:ln cap="flat" cmpd="sng" w="28575">
            <a:solidFill>
              <a:srgbClr val="666666"/>
            </a:solidFill>
            <a:prstDash val="solid"/>
            <a:round/>
            <a:headEnd len="med" w="med" type="none"/>
            <a:tailEnd len="med" w="med" type="triangle"/>
          </a:ln>
        </p:spPr>
      </p:cxnSp>
      <p:grpSp>
        <p:nvGrpSpPr>
          <p:cNvPr id="4506" name="Google Shape;4506;p311"/>
          <p:cNvGrpSpPr/>
          <p:nvPr/>
        </p:nvGrpSpPr>
        <p:grpSpPr>
          <a:xfrm>
            <a:off x="7581175" y="3282987"/>
            <a:ext cx="748500" cy="866100"/>
            <a:chOff x="7581175" y="3282987"/>
            <a:chExt cx="748500" cy="866100"/>
          </a:xfrm>
        </p:grpSpPr>
        <p:sp>
          <p:nvSpPr>
            <p:cNvPr id="4507" name="Google Shape;4507;p311"/>
            <p:cNvSpPr/>
            <p:nvPr/>
          </p:nvSpPr>
          <p:spPr>
            <a:xfrm rot="5400000">
              <a:off x="7522375" y="33417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8" name="Google Shape;4508;p311"/>
            <p:cNvPicPr preferRelativeResize="0"/>
            <p:nvPr/>
          </p:nvPicPr>
          <p:blipFill>
            <a:blip r:embed="rId4">
              <a:alphaModFix/>
            </a:blip>
            <a:stretch>
              <a:fillRect/>
            </a:stretch>
          </p:blipFill>
          <p:spPr>
            <a:xfrm>
              <a:off x="7625900" y="3451124"/>
              <a:ext cx="596052" cy="529800"/>
            </a:xfrm>
            <a:prstGeom prst="rect">
              <a:avLst/>
            </a:prstGeom>
            <a:noFill/>
            <a:ln>
              <a:noFill/>
            </a:ln>
          </p:spPr>
        </p:pic>
      </p:grpSp>
      <p:grpSp>
        <p:nvGrpSpPr>
          <p:cNvPr id="4509" name="Google Shape;4509;p311"/>
          <p:cNvGrpSpPr/>
          <p:nvPr/>
        </p:nvGrpSpPr>
        <p:grpSpPr>
          <a:xfrm>
            <a:off x="8329675" y="3282987"/>
            <a:ext cx="748500" cy="866100"/>
            <a:chOff x="8329675" y="3282987"/>
            <a:chExt cx="748500" cy="866100"/>
          </a:xfrm>
        </p:grpSpPr>
        <p:sp>
          <p:nvSpPr>
            <p:cNvPr id="4510" name="Google Shape;4510;p311"/>
            <p:cNvSpPr/>
            <p:nvPr/>
          </p:nvSpPr>
          <p:spPr>
            <a:xfrm rot="5400000">
              <a:off x="8270875" y="33417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1" name="Google Shape;4511;p311"/>
            <p:cNvPicPr preferRelativeResize="0"/>
            <p:nvPr/>
          </p:nvPicPr>
          <p:blipFill>
            <a:blip r:embed="rId4">
              <a:alphaModFix/>
            </a:blip>
            <a:stretch>
              <a:fillRect/>
            </a:stretch>
          </p:blipFill>
          <p:spPr>
            <a:xfrm>
              <a:off x="8377838" y="3451124"/>
              <a:ext cx="596052" cy="529800"/>
            </a:xfrm>
            <a:prstGeom prst="rect">
              <a:avLst/>
            </a:prstGeom>
            <a:noFill/>
            <a:ln>
              <a:noFill/>
            </a:ln>
          </p:spPr>
        </p:pic>
      </p:grpSp>
      <p:grpSp>
        <p:nvGrpSpPr>
          <p:cNvPr id="4512" name="Google Shape;4512;p311"/>
          <p:cNvGrpSpPr/>
          <p:nvPr/>
        </p:nvGrpSpPr>
        <p:grpSpPr>
          <a:xfrm>
            <a:off x="7954525" y="2635087"/>
            <a:ext cx="748500" cy="866100"/>
            <a:chOff x="7954525" y="2635087"/>
            <a:chExt cx="748500" cy="866100"/>
          </a:xfrm>
        </p:grpSpPr>
        <p:sp>
          <p:nvSpPr>
            <p:cNvPr id="4513" name="Google Shape;4513;p311"/>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4" name="Google Shape;4514;p311"/>
            <p:cNvPicPr preferRelativeResize="0"/>
            <p:nvPr/>
          </p:nvPicPr>
          <p:blipFill>
            <a:blip r:embed="rId4">
              <a:alphaModFix/>
            </a:blip>
            <a:stretch>
              <a:fillRect/>
            </a:stretch>
          </p:blipFill>
          <p:spPr>
            <a:xfrm>
              <a:off x="7999250" y="2803224"/>
              <a:ext cx="596052" cy="529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94"/>
                                        </p:tgtEl>
                                        <p:attrNameLst>
                                          <p:attrName>style.visibility</p:attrName>
                                        </p:attrNameLst>
                                      </p:cBhvr>
                                      <p:to>
                                        <p:strVal val="visible"/>
                                      </p:to>
                                    </p:set>
                                    <p:animEffect filter="fade" transition="in">
                                      <p:cBhvr>
                                        <p:cTn dur="1000"/>
                                        <p:tgtEl>
                                          <p:spTgt spid="4494"/>
                                        </p:tgtEl>
                                      </p:cBhvr>
                                    </p:animEffect>
                                  </p:childTnLst>
                                </p:cTn>
                              </p:par>
                              <p:par>
                                <p:cTn fill="hold" nodeType="withEffect" presetClass="entr" presetID="10" presetSubtype="0">
                                  <p:stCondLst>
                                    <p:cond delay="0"/>
                                  </p:stCondLst>
                                  <p:childTnLst>
                                    <p:set>
                                      <p:cBhvr>
                                        <p:cTn dur="1" fill="hold">
                                          <p:stCondLst>
                                            <p:cond delay="0"/>
                                          </p:stCondLst>
                                        </p:cTn>
                                        <p:tgtEl>
                                          <p:spTgt spid="4497"/>
                                        </p:tgtEl>
                                        <p:attrNameLst>
                                          <p:attrName>style.visibility</p:attrName>
                                        </p:attrNameLst>
                                      </p:cBhvr>
                                      <p:to>
                                        <p:strVal val="visible"/>
                                      </p:to>
                                    </p:set>
                                    <p:animEffect filter="fade" transition="in">
                                      <p:cBhvr>
                                        <p:cTn dur="1000"/>
                                        <p:tgtEl>
                                          <p:spTgt spid="4497"/>
                                        </p:tgtEl>
                                      </p:cBhvr>
                                    </p:animEffect>
                                  </p:childTnLst>
                                </p:cTn>
                              </p:par>
                              <p:par>
                                <p:cTn fill="hold" nodeType="withEffect" presetClass="entr" presetID="10" presetSubtype="0">
                                  <p:stCondLst>
                                    <p:cond delay="0"/>
                                  </p:stCondLst>
                                  <p:childTnLst>
                                    <p:set>
                                      <p:cBhvr>
                                        <p:cTn dur="1" fill="hold">
                                          <p:stCondLst>
                                            <p:cond delay="0"/>
                                          </p:stCondLst>
                                        </p:cTn>
                                        <p:tgtEl>
                                          <p:spTgt spid="4491"/>
                                        </p:tgtEl>
                                        <p:attrNameLst>
                                          <p:attrName>style.visibility</p:attrName>
                                        </p:attrNameLst>
                                      </p:cBhvr>
                                      <p:to>
                                        <p:strVal val="visible"/>
                                      </p:to>
                                    </p:set>
                                    <p:animEffect filter="fade" transition="in">
                                      <p:cBhvr>
                                        <p:cTn dur="1000"/>
                                        <p:tgtEl>
                                          <p:spTgt spid="449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00"/>
                                        </p:tgtEl>
                                        <p:attrNameLst>
                                          <p:attrName>style.visibility</p:attrName>
                                        </p:attrNameLst>
                                      </p:cBhvr>
                                      <p:to>
                                        <p:strVal val="visible"/>
                                      </p:to>
                                    </p:set>
                                    <p:animEffect filter="fade" transition="in">
                                      <p:cBhvr>
                                        <p:cTn dur="500"/>
                                        <p:tgtEl>
                                          <p:spTgt spid="4500"/>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4500"/>
                                        </p:tgtEl>
                                      </p:cBhvr>
                                    </p:animEffect>
                                    <p:set>
                                      <p:cBhvr>
                                        <p:cTn dur="1" fill="hold">
                                          <p:stCondLst>
                                            <p:cond delay="500"/>
                                          </p:stCondLst>
                                        </p:cTn>
                                        <p:tgtEl>
                                          <p:spTgt spid="450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00"/>
                                        </p:tgtEl>
                                        <p:attrNameLst>
                                          <p:attrName>style.visibility</p:attrName>
                                        </p:attrNameLst>
                                      </p:cBhvr>
                                      <p:to>
                                        <p:strVal val="visible"/>
                                      </p:to>
                                    </p:set>
                                    <p:animEffect filter="fade" transition="in">
                                      <p:cBhvr>
                                        <p:cTn dur="500"/>
                                        <p:tgtEl>
                                          <p:spTgt spid="4500"/>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4500"/>
                                        </p:tgtEl>
                                      </p:cBhvr>
                                    </p:animEffect>
                                    <p:set>
                                      <p:cBhvr>
                                        <p:cTn dur="1" fill="hold">
                                          <p:stCondLst>
                                            <p:cond delay="500"/>
                                          </p:stCondLst>
                                        </p:cTn>
                                        <p:tgtEl>
                                          <p:spTgt spid="4500"/>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00"/>
                                        </p:tgtEl>
                                        <p:attrNameLst>
                                          <p:attrName>style.visibility</p:attrName>
                                        </p:attrNameLst>
                                      </p:cBhvr>
                                      <p:to>
                                        <p:strVal val="visible"/>
                                      </p:to>
                                    </p:set>
                                    <p:animEffect filter="fade" transition="in">
                                      <p:cBhvr>
                                        <p:cTn dur="500"/>
                                        <p:tgtEl>
                                          <p:spTgt spid="450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501"/>
                                        </p:tgtEl>
                                        <p:attrNameLst>
                                          <p:attrName>style.visibility</p:attrName>
                                        </p:attrNameLst>
                                      </p:cBhvr>
                                      <p:to>
                                        <p:strVal val="visible"/>
                                      </p:to>
                                    </p:set>
                                    <p:animEffect filter="fade" transition="in">
                                      <p:cBhvr>
                                        <p:cTn dur="1000"/>
                                        <p:tgtEl>
                                          <p:spTgt spid="450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500"/>
                                        <p:tgtEl>
                                          <p:spTgt spid="4503"/>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4503"/>
                                        </p:tgtEl>
                                      </p:cBhvr>
                                    </p:animEffect>
                                    <p:set>
                                      <p:cBhvr>
                                        <p:cTn dur="1" fill="hold">
                                          <p:stCondLst>
                                            <p:cond delay="500"/>
                                          </p:stCondLst>
                                        </p:cTn>
                                        <p:tgtEl>
                                          <p:spTgt spid="4503"/>
                                        </p:tgtEl>
                                        <p:attrNameLst>
                                          <p:attrName>style.visibility</p:attrName>
                                        </p:attrNameLst>
                                      </p:cBhvr>
                                      <p:to>
                                        <p:strVal val="hidden"/>
                                      </p:to>
                                    </p:se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500"/>
                                        <p:tgtEl>
                                          <p:spTgt spid="4503"/>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500"/>
                                        <p:tgtEl>
                                          <p:spTgt spid="4503"/>
                                        </p:tgtEl>
                                      </p:cBhvr>
                                    </p:animEffect>
                                    <p:set>
                                      <p:cBhvr>
                                        <p:cTn dur="1" fill="hold">
                                          <p:stCondLst>
                                            <p:cond delay="500"/>
                                          </p:stCondLst>
                                        </p:cTn>
                                        <p:tgtEl>
                                          <p:spTgt spid="4503"/>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503"/>
                                        </p:tgtEl>
                                        <p:attrNameLst>
                                          <p:attrName>style.visibility</p:attrName>
                                        </p:attrNameLst>
                                      </p:cBhvr>
                                      <p:to>
                                        <p:strVal val="visible"/>
                                      </p:to>
                                    </p:set>
                                    <p:animEffect filter="fade" transition="in">
                                      <p:cBhvr>
                                        <p:cTn dur="500"/>
                                        <p:tgtEl>
                                          <p:spTgt spid="450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502"/>
                                        </p:tgtEl>
                                        <p:attrNameLst>
                                          <p:attrName>style.visibility</p:attrName>
                                        </p:attrNameLst>
                                      </p:cBhvr>
                                      <p:to>
                                        <p:strVal val="visible"/>
                                      </p:to>
                                    </p:set>
                                    <p:animEffect filter="fade" transition="in">
                                      <p:cBhvr>
                                        <p:cTn dur="1000"/>
                                        <p:tgtEl>
                                          <p:spTgt spid="4502"/>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505"/>
                                        </p:tgtEl>
                                        <p:attrNameLst>
                                          <p:attrName>style.visibility</p:attrName>
                                        </p:attrNameLst>
                                      </p:cBhvr>
                                      <p:to>
                                        <p:strVal val="visible"/>
                                      </p:to>
                                    </p:set>
                                    <p:animEffect filter="fade" transition="in">
                                      <p:cBhvr>
                                        <p:cTn dur="500"/>
                                        <p:tgtEl>
                                          <p:spTgt spid="4505"/>
                                        </p:tgtEl>
                                      </p:cBhvr>
                                    </p:animEffect>
                                  </p:childTnLst>
                                </p:cTn>
                              </p:par>
                              <p:par>
                                <p:cTn fill="hold" nodeType="withEffect" presetClass="entr" presetID="10" presetSubtype="0">
                                  <p:stCondLst>
                                    <p:cond delay="0"/>
                                  </p:stCondLst>
                                  <p:childTnLst>
                                    <p:set>
                                      <p:cBhvr>
                                        <p:cTn dur="1" fill="hold">
                                          <p:stCondLst>
                                            <p:cond delay="0"/>
                                          </p:stCondLst>
                                        </p:cTn>
                                        <p:tgtEl>
                                          <p:spTgt spid="4504"/>
                                        </p:tgtEl>
                                        <p:attrNameLst>
                                          <p:attrName>style.visibility</p:attrName>
                                        </p:attrNameLst>
                                      </p:cBhvr>
                                      <p:to>
                                        <p:strVal val="visible"/>
                                      </p:to>
                                    </p:set>
                                    <p:animEffect filter="fade" transition="in">
                                      <p:cBhvr>
                                        <p:cTn dur="500"/>
                                        <p:tgtEl>
                                          <p:spTgt spid="4504"/>
                                        </p:tgtEl>
                                      </p:cBhvr>
                                    </p:animEffect>
                                  </p:childTnLst>
                                </p:cTn>
                              </p:par>
                            </p:childTnLst>
                          </p:cTn>
                        </p:par>
                        <p:par>
                          <p:cTn fill="hold">
                            <p:stCondLst>
                              <p:cond delay="8500"/>
                            </p:stCondLst>
                            <p:childTnLst>
                              <p:par>
                                <p:cTn fill="hold" nodeType="afterEffect" presetClass="exit" presetID="10" presetSubtype="0">
                                  <p:stCondLst>
                                    <p:cond delay="0"/>
                                  </p:stCondLst>
                                  <p:childTnLst>
                                    <p:animEffect filter="fade" transition="out">
                                      <p:cBhvr>
                                        <p:cTn dur="500"/>
                                        <p:tgtEl>
                                          <p:spTgt spid="4505"/>
                                        </p:tgtEl>
                                      </p:cBhvr>
                                    </p:animEffect>
                                    <p:set>
                                      <p:cBhvr>
                                        <p:cTn dur="1" fill="hold">
                                          <p:stCondLst>
                                            <p:cond delay="500"/>
                                          </p:stCondLst>
                                        </p:cTn>
                                        <p:tgtEl>
                                          <p:spTgt spid="45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504"/>
                                        </p:tgtEl>
                                      </p:cBhvr>
                                    </p:animEffect>
                                    <p:set>
                                      <p:cBhvr>
                                        <p:cTn dur="1" fill="hold">
                                          <p:stCondLst>
                                            <p:cond delay="500"/>
                                          </p:stCondLst>
                                        </p:cTn>
                                        <p:tgtEl>
                                          <p:spTgt spid="4504"/>
                                        </p:tgtEl>
                                        <p:attrNameLst>
                                          <p:attrName>style.visibility</p:attrName>
                                        </p:attrNameLst>
                                      </p:cBhvr>
                                      <p:to>
                                        <p:strVal val="hidden"/>
                                      </p:to>
                                    </p:se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504"/>
                                        </p:tgtEl>
                                        <p:attrNameLst>
                                          <p:attrName>style.visibility</p:attrName>
                                        </p:attrNameLst>
                                      </p:cBhvr>
                                      <p:to>
                                        <p:strVal val="visible"/>
                                      </p:to>
                                    </p:set>
                                    <p:animEffect filter="fade" transition="in">
                                      <p:cBhvr>
                                        <p:cTn dur="500"/>
                                        <p:tgtEl>
                                          <p:spTgt spid="4504"/>
                                        </p:tgtEl>
                                      </p:cBhvr>
                                    </p:animEffect>
                                  </p:childTnLst>
                                </p:cTn>
                              </p:par>
                              <p:par>
                                <p:cTn fill="hold" nodeType="withEffect" presetClass="entr" presetID="10" presetSubtype="0">
                                  <p:stCondLst>
                                    <p:cond delay="0"/>
                                  </p:stCondLst>
                                  <p:childTnLst>
                                    <p:set>
                                      <p:cBhvr>
                                        <p:cTn dur="1" fill="hold">
                                          <p:stCondLst>
                                            <p:cond delay="0"/>
                                          </p:stCondLst>
                                        </p:cTn>
                                        <p:tgtEl>
                                          <p:spTgt spid="4505"/>
                                        </p:tgtEl>
                                        <p:attrNameLst>
                                          <p:attrName>style.visibility</p:attrName>
                                        </p:attrNameLst>
                                      </p:cBhvr>
                                      <p:to>
                                        <p:strVal val="visible"/>
                                      </p:to>
                                    </p:set>
                                    <p:animEffect filter="fade" transition="in">
                                      <p:cBhvr>
                                        <p:cTn dur="500"/>
                                        <p:tgtEl>
                                          <p:spTgt spid="4505"/>
                                        </p:tgtEl>
                                      </p:cBhvr>
                                    </p:animEffect>
                                  </p:childTnLst>
                                </p:cTn>
                              </p:par>
                            </p:childTnLst>
                          </p:cTn>
                        </p:par>
                        <p:par>
                          <p:cTn fill="hold">
                            <p:stCondLst>
                              <p:cond delay="9500"/>
                            </p:stCondLst>
                            <p:childTnLst>
                              <p:par>
                                <p:cTn fill="hold" nodeType="afterEffect" presetClass="exit" presetID="10" presetSubtype="0">
                                  <p:stCondLst>
                                    <p:cond delay="0"/>
                                  </p:stCondLst>
                                  <p:childTnLst>
                                    <p:animEffect filter="fade" transition="out">
                                      <p:cBhvr>
                                        <p:cTn dur="500"/>
                                        <p:tgtEl>
                                          <p:spTgt spid="4505"/>
                                        </p:tgtEl>
                                      </p:cBhvr>
                                    </p:animEffect>
                                    <p:set>
                                      <p:cBhvr>
                                        <p:cTn dur="1" fill="hold">
                                          <p:stCondLst>
                                            <p:cond delay="500"/>
                                          </p:stCondLst>
                                        </p:cTn>
                                        <p:tgtEl>
                                          <p:spTgt spid="45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504"/>
                                        </p:tgtEl>
                                      </p:cBhvr>
                                    </p:animEffect>
                                    <p:set>
                                      <p:cBhvr>
                                        <p:cTn dur="1" fill="hold">
                                          <p:stCondLst>
                                            <p:cond delay="500"/>
                                          </p:stCondLst>
                                        </p:cTn>
                                        <p:tgtEl>
                                          <p:spTgt spid="4504"/>
                                        </p:tgtEl>
                                        <p:attrNameLst>
                                          <p:attrName>style.visibility</p:attrName>
                                        </p:attrNameLst>
                                      </p:cBhvr>
                                      <p:to>
                                        <p:strVal val="hidden"/>
                                      </p:to>
                                    </p:se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4505"/>
                                        </p:tgtEl>
                                        <p:attrNameLst>
                                          <p:attrName>style.visibility</p:attrName>
                                        </p:attrNameLst>
                                      </p:cBhvr>
                                      <p:to>
                                        <p:strVal val="visible"/>
                                      </p:to>
                                    </p:set>
                                    <p:animEffect filter="fade" transition="in">
                                      <p:cBhvr>
                                        <p:cTn dur="500"/>
                                        <p:tgtEl>
                                          <p:spTgt spid="4505"/>
                                        </p:tgtEl>
                                      </p:cBhvr>
                                    </p:animEffect>
                                  </p:childTnLst>
                                </p:cTn>
                              </p:par>
                              <p:par>
                                <p:cTn fill="hold" nodeType="withEffect" presetClass="entr" presetID="10" presetSubtype="0">
                                  <p:stCondLst>
                                    <p:cond delay="0"/>
                                  </p:stCondLst>
                                  <p:childTnLst>
                                    <p:set>
                                      <p:cBhvr>
                                        <p:cTn dur="1" fill="hold">
                                          <p:stCondLst>
                                            <p:cond delay="0"/>
                                          </p:stCondLst>
                                        </p:cTn>
                                        <p:tgtEl>
                                          <p:spTgt spid="4504"/>
                                        </p:tgtEl>
                                        <p:attrNameLst>
                                          <p:attrName>style.visibility</p:attrName>
                                        </p:attrNameLst>
                                      </p:cBhvr>
                                      <p:to>
                                        <p:strVal val="visible"/>
                                      </p:to>
                                    </p:set>
                                    <p:animEffect filter="fade" transition="in">
                                      <p:cBhvr>
                                        <p:cTn dur="500"/>
                                        <p:tgtEl>
                                          <p:spTgt spid="4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sp>
        <p:nvSpPr>
          <p:cNvPr id="4519" name="Google Shape;4519;p3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20" name="Google Shape;4520;p3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21" name="Google Shape;4521;p312"/>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Kafka Connect</a:t>
            </a:r>
            <a:endParaRPr b="1" sz="1600">
              <a:solidFill>
                <a:schemeClr val="dk1"/>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Wraps around the Consumer and Producer APIs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Framework for transferring data between Kafka and other data systems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Facilitate data conversion, scaling, load balancing, fault tolerance,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Connector plugins are deployed into Kafka connect</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Well defined API for creating new connectors (with Sink/Source)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Apache Kafka itself includes only FileSink and FileSource plugins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Many additional plugins are available outside of Apache Kafka project</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sp>
        <p:nvSpPr>
          <p:cNvPr id="4522" name="Google Shape;4522;p312"/>
          <p:cNvSpPr/>
          <p:nvPr/>
        </p:nvSpPr>
        <p:spPr>
          <a:xfrm>
            <a:off x="8678327" y="1333669"/>
            <a:ext cx="1828800" cy="722400"/>
          </a:xfrm>
          <a:prstGeom prst="roundRect">
            <a:avLst>
              <a:gd fmla="val 16667" name="adj"/>
            </a:avLst>
          </a:prstGeom>
          <a:solidFill>
            <a:srgbClr val="004469"/>
          </a:solidFill>
          <a:ln cap="flat" cmpd="sng" w="9525">
            <a:solidFill>
              <a:srgbClr val="0044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Kafka Connect:</a:t>
            </a:r>
            <a:br>
              <a:rPr b="1" lang="en">
                <a:solidFill>
                  <a:srgbClr val="FFFFFF"/>
                </a:solidFill>
                <a:latin typeface="Red Hat Display"/>
                <a:ea typeface="Red Hat Display"/>
                <a:cs typeface="Red Hat Display"/>
                <a:sym typeface="Red Hat Display"/>
              </a:rPr>
            </a:br>
            <a:r>
              <a:rPr b="1" lang="en">
                <a:solidFill>
                  <a:srgbClr val="FFFFFF"/>
                </a:solidFill>
                <a:latin typeface="Red Hat Display"/>
                <a:ea typeface="Red Hat Display"/>
                <a:cs typeface="Red Hat Display"/>
                <a:sym typeface="Red Hat Display"/>
              </a:rPr>
              <a:t>Source Connector</a:t>
            </a:r>
            <a:endParaRPr b="1">
              <a:solidFill>
                <a:srgbClr val="FFFFFF"/>
              </a:solidFill>
              <a:latin typeface="Red Hat Display"/>
              <a:ea typeface="Red Hat Display"/>
              <a:cs typeface="Red Hat Display"/>
              <a:sym typeface="Red Hat Display"/>
            </a:endParaRPr>
          </a:p>
        </p:txBody>
      </p:sp>
      <p:cxnSp>
        <p:nvCxnSpPr>
          <p:cNvPr id="4523" name="Google Shape;4523;p312"/>
          <p:cNvCxnSpPr>
            <a:stCxn id="4522" idx="2"/>
            <a:endCxn id="4524" idx="1"/>
          </p:cNvCxnSpPr>
          <p:nvPr/>
        </p:nvCxnSpPr>
        <p:spPr>
          <a:xfrm>
            <a:off x="9592727" y="2056069"/>
            <a:ext cx="346200" cy="450900"/>
          </a:xfrm>
          <a:prstGeom prst="straightConnector1">
            <a:avLst/>
          </a:prstGeom>
          <a:noFill/>
          <a:ln cap="flat" cmpd="sng" w="28575">
            <a:solidFill>
              <a:srgbClr val="666666"/>
            </a:solidFill>
            <a:prstDash val="solid"/>
            <a:round/>
            <a:headEnd len="med" w="med" type="none"/>
            <a:tailEnd len="med" w="med" type="triangle"/>
          </a:ln>
        </p:spPr>
      </p:cxnSp>
      <p:cxnSp>
        <p:nvCxnSpPr>
          <p:cNvPr id="4525" name="Google Shape;4525;p312"/>
          <p:cNvCxnSpPr>
            <a:stCxn id="4524" idx="5"/>
            <a:endCxn id="4526" idx="0"/>
          </p:cNvCxnSpPr>
          <p:nvPr/>
        </p:nvCxnSpPr>
        <p:spPr>
          <a:xfrm flipH="1">
            <a:off x="9592762" y="3893814"/>
            <a:ext cx="346200" cy="450900"/>
          </a:xfrm>
          <a:prstGeom prst="straightConnector1">
            <a:avLst/>
          </a:prstGeom>
          <a:noFill/>
          <a:ln cap="flat" cmpd="sng" w="28575">
            <a:solidFill>
              <a:srgbClr val="666666"/>
            </a:solidFill>
            <a:prstDash val="solid"/>
            <a:round/>
            <a:headEnd len="med" w="med" type="none"/>
            <a:tailEnd len="med" w="med" type="triangle"/>
          </a:ln>
        </p:spPr>
      </p:cxnSp>
      <p:sp>
        <p:nvSpPr>
          <p:cNvPr id="4526" name="Google Shape;4526;p312"/>
          <p:cNvSpPr/>
          <p:nvPr/>
        </p:nvSpPr>
        <p:spPr>
          <a:xfrm>
            <a:off x="8678326" y="4344663"/>
            <a:ext cx="1828800" cy="722400"/>
          </a:xfrm>
          <a:prstGeom prst="roundRect">
            <a:avLst>
              <a:gd fmla="val 16667" name="adj"/>
            </a:avLst>
          </a:prstGeom>
          <a:solidFill>
            <a:srgbClr val="004469"/>
          </a:solidFill>
          <a:ln cap="flat" cmpd="sng" w="9525">
            <a:solidFill>
              <a:srgbClr val="00446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Kafka Connect:</a:t>
            </a:r>
            <a:br>
              <a:rPr b="1" lang="en">
                <a:solidFill>
                  <a:srgbClr val="FFFFFF"/>
                </a:solidFill>
                <a:latin typeface="Red Hat Display"/>
                <a:ea typeface="Red Hat Display"/>
                <a:cs typeface="Red Hat Display"/>
                <a:sym typeface="Red Hat Display"/>
              </a:rPr>
            </a:br>
            <a:r>
              <a:rPr b="1" lang="en">
                <a:solidFill>
                  <a:srgbClr val="FFFFFF"/>
                </a:solidFill>
                <a:latin typeface="Red Hat Display"/>
                <a:ea typeface="Red Hat Display"/>
                <a:cs typeface="Red Hat Display"/>
                <a:sym typeface="Red Hat Display"/>
              </a:rPr>
              <a:t>Sink Connector</a:t>
            </a:r>
            <a:endParaRPr b="1">
              <a:solidFill>
                <a:srgbClr val="FFFFFF"/>
              </a:solidFill>
              <a:latin typeface="Red Hat Display"/>
              <a:ea typeface="Red Hat Display"/>
              <a:cs typeface="Red Hat Display"/>
              <a:sym typeface="Red Hat Display"/>
            </a:endParaRPr>
          </a:p>
        </p:txBody>
      </p:sp>
      <p:sp>
        <p:nvSpPr>
          <p:cNvPr id="4527" name="Google Shape;4527;p312"/>
          <p:cNvSpPr/>
          <p:nvPr/>
        </p:nvSpPr>
        <p:spPr>
          <a:xfrm>
            <a:off x="8905425" y="293700"/>
            <a:ext cx="1371600" cy="7224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ed Hat Display"/>
                <a:ea typeface="Red Hat Display"/>
                <a:cs typeface="Red Hat Display"/>
                <a:sym typeface="Red Hat Display"/>
              </a:rPr>
              <a:t>External System</a:t>
            </a:r>
            <a:endParaRPr b="1">
              <a:latin typeface="Red Hat Display"/>
              <a:ea typeface="Red Hat Display"/>
              <a:cs typeface="Red Hat Display"/>
              <a:sym typeface="Red Hat Display"/>
            </a:endParaRPr>
          </a:p>
        </p:txBody>
      </p:sp>
      <p:sp>
        <p:nvSpPr>
          <p:cNvPr id="4528" name="Google Shape;4528;p312"/>
          <p:cNvSpPr/>
          <p:nvPr/>
        </p:nvSpPr>
        <p:spPr>
          <a:xfrm>
            <a:off x="8906927" y="5384640"/>
            <a:ext cx="1371600" cy="722400"/>
          </a:xfrm>
          <a:prstGeom prst="roundRect">
            <a:avLst>
              <a:gd fmla="val 16667" name="adj"/>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ed Hat Display"/>
                <a:ea typeface="Red Hat Display"/>
                <a:cs typeface="Red Hat Display"/>
                <a:sym typeface="Red Hat Display"/>
              </a:rPr>
              <a:t>External System</a:t>
            </a:r>
            <a:endParaRPr b="1">
              <a:latin typeface="Red Hat Display"/>
              <a:ea typeface="Red Hat Display"/>
              <a:cs typeface="Red Hat Display"/>
              <a:sym typeface="Red Hat Display"/>
            </a:endParaRPr>
          </a:p>
        </p:txBody>
      </p:sp>
      <p:cxnSp>
        <p:nvCxnSpPr>
          <p:cNvPr id="4529" name="Google Shape;4529;p312"/>
          <p:cNvCxnSpPr>
            <a:stCxn id="4527" idx="2"/>
            <a:endCxn id="4522" idx="0"/>
          </p:cNvCxnSpPr>
          <p:nvPr/>
        </p:nvCxnSpPr>
        <p:spPr>
          <a:xfrm>
            <a:off x="9591225" y="1016100"/>
            <a:ext cx="1500" cy="317700"/>
          </a:xfrm>
          <a:prstGeom prst="straightConnector1">
            <a:avLst/>
          </a:prstGeom>
          <a:noFill/>
          <a:ln cap="flat" cmpd="sng" w="28575">
            <a:solidFill>
              <a:srgbClr val="666666"/>
            </a:solidFill>
            <a:prstDash val="solid"/>
            <a:round/>
            <a:headEnd len="med" w="med" type="none"/>
            <a:tailEnd len="med" w="med" type="triangle"/>
          </a:ln>
        </p:spPr>
      </p:cxnSp>
      <p:cxnSp>
        <p:nvCxnSpPr>
          <p:cNvPr id="4530" name="Google Shape;4530;p312"/>
          <p:cNvCxnSpPr>
            <a:stCxn id="4526" idx="2"/>
            <a:endCxn id="4528" idx="0"/>
          </p:cNvCxnSpPr>
          <p:nvPr/>
        </p:nvCxnSpPr>
        <p:spPr>
          <a:xfrm>
            <a:off x="9592726" y="5067063"/>
            <a:ext cx="0" cy="317700"/>
          </a:xfrm>
          <a:prstGeom prst="straightConnector1">
            <a:avLst/>
          </a:prstGeom>
          <a:noFill/>
          <a:ln cap="flat" cmpd="sng" w="28575">
            <a:solidFill>
              <a:srgbClr val="666666"/>
            </a:solidFill>
            <a:prstDash val="solid"/>
            <a:round/>
            <a:headEnd len="med" w="med" type="none"/>
            <a:tailEnd len="med" w="med" type="triangle"/>
          </a:ln>
        </p:spPr>
      </p:cxnSp>
      <p:grpSp>
        <p:nvGrpSpPr>
          <p:cNvPr id="4531" name="Google Shape;4531;p312"/>
          <p:cNvGrpSpPr/>
          <p:nvPr/>
        </p:nvGrpSpPr>
        <p:grpSpPr>
          <a:xfrm>
            <a:off x="9523266" y="2506914"/>
            <a:ext cx="1656600" cy="1386900"/>
            <a:chOff x="8711291" y="3239639"/>
            <a:chExt cx="1656600" cy="1386900"/>
          </a:xfrm>
        </p:grpSpPr>
        <p:sp>
          <p:nvSpPr>
            <p:cNvPr id="4524" name="Google Shape;4524;p312"/>
            <p:cNvSpPr/>
            <p:nvPr/>
          </p:nvSpPr>
          <p:spPr>
            <a:xfrm rot="10800000">
              <a:off x="8711291" y="3239639"/>
              <a:ext cx="1656600" cy="13869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2" name="Google Shape;4532;p312"/>
            <p:cNvPicPr preferRelativeResize="0"/>
            <p:nvPr/>
          </p:nvPicPr>
          <p:blipFill>
            <a:blip r:embed="rId3">
              <a:alphaModFix/>
            </a:blip>
            <a:stretch>
              <a:fillRect/>
            </a:stretch>
          </p:blipFill>
          <p:spPr>
            <a:xfrm>
              <a:off x="9230693" y="3385350"/>
              <a:ext cx="692828" cy="10946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31"/>
                                        </p:tgtEl>
                                        <p:attrNameLst>
                                          <p:attrName>style.visibility</p:attrName>
                                        </p:attrNameLst>
                                      </p:cBhvr>
                                      <p:to>
                                        <p:strVal val="visible"/>
                                      </p:to>
                                    </p:set>
                                    <p:animEffect filter="fade" transition="in">
                                      <p:cBhvr>
                                        <p:cTn dur="1000"/>
                                        <p:tgtEl>
                                          <p:spTgt spid="45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27"/>
                                        </p:tgtEl>
                                        <p:attrNameLst>
                                          <p:attrName>style.visibility</p:attrName>
                                        </p:attrNameLst>
                                      </p:cBhvr>
                                      <p:to>
                                        <p:strVal val="visible"/>
                                      </p:to>
                                    </p:set>
                                    <p:animEffect filter="fade" transition="in">
                                      <p:cBhvr>
                                        <p:cTn dur="1000"/>
                                        <p:tgtEl>
                                          <p:spTgt spid="45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529"/>
                                        </p:tgtEl>
                                        <p:attrNameLst>
                                          <p:attrName>style.visibility</p:attrName>
                                        </p:attrNameLst>
                                      </p:cBhvr>
                                      <p:to>
                                        <p:strVal val="visible"/>
                                      </p:to>
                                    </p:set>
                                    <p:animEffect filter="fade" transition="in">
                                      <p:cBhvr>
                                        <p:cTn dur="1000"/>
                                        <p:tgtEl>
                                          <p:spTgt spid="452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22"/>
                                        </p:tgtEl>
                                        <p:attrNameLst>
                                          <p:attrName>style.visibility</p:attrName>
                                        </p:attrNameLst>
                                      </p:cBhvr>
                                      <p:to>
                                        <p:strVal val="visible"/>
                                      </p:to>
                                    </p:set>
                                    <p:animEffect filter="fade" transition="in">
                                      <p:cBhvr>
                                        <p:cTn dur="1000"/>
                                        <p:tgtEl>
                                          <p:spTgt spid="452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523"/>
                                        </p:tgtEl>
                                        <p:attrNameLst>
                                          <p:attrName>style.visibility</p:attrName>
                                        </p:attrNameLst>
                                      </p:cBhvr>
                                      <p:to>
                                        <p:strVal val="visible"/>
                                      </p:to>
                                    </p:set>
                                    <p:animEffect filter="fade" transition="in">
                                      <p:cBhvr>
                                        <p:cTn dur="1000"/>
                                        <p:tgtEl>
                                          <p:spTgt spid="452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525"/>
                                        </p:tgtEl>
                                        <p:attrNameLst>
                                          <p:attrName>style.visibility</p:attrName>
                                        </p:attrNameLst>
                                      </p:cBhvr>
                                      <p:to>
                                        <p:strVal val="visible"/>
                                      </p:to>
                                    </p:set>
                                    <p:animEffect filter="fade" transition="in">
                                      <p:cBhvr>
                                        <p:cTn dur="1000"/>
                                        <p:tgtEl>
                                          <p:spTgt spid="452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526"/>
                                        </p:tgtEl>
                                        <p:attrNameLst>
                                          <p:attrName>style.visibility</p:attrName>
                                        </p:attrNameLst>
                                      </p:cBhvr>
                                      <p:to>
                                        <p:strVal val="visible"/>
                                      </p:to>
                                    </p:set>
                                    <p:animEffect filter="fade" transition="in">
                                      <p:cBhvr>
                                        <p:cTn dur="1000"/>
                                        <p:tgtEl>
                                          <p:spTgt spid="4526"/>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530"/>
                                        </p:tgtEl>
                                        <p:attrNameLst>
                                          <p:attrName>style.visibility</p:attrName>
                                        </p:attrNameLst>
                                      </p:cBhvr>
                                      <p:to>
                                        <p:strVal val="visible"/>
                                      </p:to>
                                    </p:set>
                                    <p:animEffect filter="fade" transition="in">
                                      <p:cBhvr>
                                        <p:cTn dur="1000"/>
                                        <p:tgtEl>
                                          <p:spTgt spid="4530"/>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528"/>
                                        </p:tgtEl>
                                        <p:attrNameLst>
                                          <p:attrName>style.visibility</p:attrName>
                                        </p:attrNameLst>
                                      </p:cBhvr>
                                      <p:to>
                                        <p:strVal val="visible"/>
                                      </p:to>
                                    </p:set>
                                    <p:animEffect filter="fade" transition="in">
                                      <p:cBhvr>
                                        <p:cTn dur="1000"/>
                                        <p:tgtEl>
                                          <p:spTgt spid="4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sp>
        <p:nvSpPr>
          <p:cNvPr id="4537" name="Google Shape;4537;p31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Kafka Connect + Kafka Streams API</a:t>
            </a:r>
            <a:endParaRPr/>
          </a:p>
        </p:txBody>
      </p:sp>
      <p:sp>
        <p:nvSpPr>
          <p:cNvPr id="4538" name="Google Shape;4538;p3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39" name="Google Shape;4539;p313"/>
          <p:cNvSpPr txBox="1"/>
          <p:nvPr/>
        </p:nvSpPr>
        <p:spPr>
          <a:xfrm>
            <a:off x="9602128" y="5204960"/>
            <a:ext cx="10311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434343"/>
                </a:solidFill>
                <a:latin typeface="Overpass"/>
                <a:ea typeface="Overpass"/>
                <a:cs typeface="Overpass"/>
                <a:sym typeface="Overpass"/>
              </a:rPr>
              <a:t>Other System</a:t>
            </a:r>
            <a:endParaRPr sz="1200">
              <a:solidFill>
                <a:srgbClr val="434343"/>
              </a:solidFill>
              <a:latin typeface="Overpass"/>
              <a:ea typeface="Overpass"/>
              <a:cs typeface="Overpass"/>
              <a:sym typeface="Overpass"/>
            </a:endParaRPr>
          </a:p>
        </p:txBody>
      </p:sp>
      <p:sp>
        <p:nvSpPr>
          <p:cNvPr id="4540" name="Google Shape;4540;p313"/>
          <p:cNvSpPr txBox="1"/>
          <p:nvPr/>
        </p:nvSpPr>
        <p:spPr>
          <a:xfrm>
            <a:off x="1543197" y="5204960"/>
            <a:ext cx="10311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434343"/>
                </a:solidFill>
                <a:latin typeface="Overpass"/>
                <a:ea typeface="Overpass"/>
                <a:cs typeface="Overpass"/>
                <a:sym typeface="Overpass"/>
              </a:rPr>
              <a:t>Other Systems</a:t>
            </a:r>
            <a:endParaRPr sz="1200">
              <a:solidFill>
                <a:srgbClr val="434343"/>
              </a:solidFill>
              <a:latin typeface="Overpass"/>
              <a:ea typeface="Overpass"/>
              <a:cs typeface="Overpass"/>
              <a:sym typeface="Overpass"/>
            </a:endParaRPr>
          </a:p>
        </p:txBody>
      </p:sp>
      <p:sp>
        <p:nvSpPr>
          <p:cNvPr id="4541" name="Google Shape;4541;p313"/>
          <p:cNvSpPr/>
          <p:nvPr/>
        </p:nvSpPr>
        <p:spPr>
          <a:xfrm>
            <a:off x="2974029" y="1761250"/>
            <a:ext cx="62595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4542" name="Google Shape;4542;p313"/>
          <p:cNvSpPr txBox="1"/>
          <p:nvPr/>
        </p:nvSpPr>
        <p:spPr>
          <a:xfrm>
            <a:off x="2974029" y="1818213"/>
            <a:ext cx="6259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a:t>
            </a:r>
            <a:endParaRPr sz="1200">
              <a:solidFill>
                <a:srgbClr val="434343"/>
              </a:solidFill>
              <a:latin typeface="Overpass"/>
              <a:ea typeface="Overpass"/>
              <a:cs typeface="Overpass"/>
              <a:sym typeface="Overpass"/>
            </a:endParaRPr>
          </a:p>
        </p:txBody>
      </p:sp>
      <p:sp>
        <p:nvSpPr>
          <p:cNvPr id="4543" name="Google Shape;4543;p313"/>
          <p:cNvSpPr/>
          <p:nvPr/>
        </p:nvSpPr>
        <p:spPr>
          <a:xfrm>
            <a:off x="2974152" y="3992278"/>
            <a:ext cx="6259500" cy="1809900"/>
          </a:xfrm>
          <a:prstGeom prst="roundRect">
            <a:avLst>
              <a:gd fmla="val 4487"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13"/>
          <p:cNvSpPr txBox="1"/>
          <p:nvPr/>
        </p:nvSpPr>
        <p:spPr>
          <a:xfrm>
            <a:off x="2974152" y="4067984"/>
            <a:ext cx="6259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Application</a:t>
            </a:r>
            <a:endParaRPr sz="1200">
              <a:solidFill>
                <a:srgbClr val="434343"/>
              </a:solidFill>
              <a:latin typeface="Overpass"/>
              <a:ea typeface="Overpass"/>
              <a:cs typeface="Overpass"/>
              <a:sym typeface="Overpass"/>
            </a:endParaRPr>
          </a:p>
        </p:txBody>
      </p:sp>
      <p:sp>
        <p:nvSpPr>
          <p:cNvPr id="4545" name="Google Shape;4545;p313"/>
          <p:cNvSpPr/>
          <p:nvPr/>
        </p:nvSpPr>
        <p:spPr>
          <a:xfrm>
            <a:off x="3488380" y="4464702"/>
            <a:ext cx="5199600" cy="1159800"/>
          </a:xfrm>
          <a:prstGeom prst="roundRect">
            <a:avLst>
              <a:gd fmla="val 4487" name="adj"/>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13"/>
          <p:cNvSpPr/>
          <p:nvPr/>
        </p:nvSpPr>
        <p:spPr>
          <a:xfrm rot="5400000">
            <a:off x="3436441"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47" name="Google Shape;4547;p313"/>
          <p:cNvSpPr/>
          <p:nvPr/>
        </p:nvSpPr>
        <p:spPr>
          <a:xfrm rot="5400000">
            <a:off x="3092344"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48" name="Google Shape;4548;p313"/>
          <p:cNvSpPr/>
          <p:nvPr/>
        </p:nvSpPr>
        <p:spPr>
          <a:xfrm>
            <a:off x="4228413" y="4875146"/>
            <a:ext cx="1329600" cy="483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Red Hat Text"/>
                <a:ea typeface="Red Hat Text"/>
                <a:cs typeface="Red Hat Text"/>
                <a:sym typeface="Red Hat Text"/>
              </a:rPr>
              <a:t>Processing</a:t>
            </a:r>
            <a:endParaRPr>
              <a:solidFill>
                <a:srgbClr val="EE0000"/>
              </a:solidFill>
              <a:latin typeface="Red Hat Text"/>
              <a:ea typeface="Red Hat Text"/>
              <a:cs typeface="Red Hat Text"/>
              <a:sym typeface="Red Hat Text"/>
            </a:endParaRPr>
          </a:p>
        </p:txBody>
      </p:sp>
      <p:cxnSp>
        <p:nvCxnSpPr>
          <p:cNvPr id="4549" name="Google Shape;4549;p313"/>
          <p:cNvCxnSpPr>
            <a:stCxn id="4547" idx="3"/>
            <a:endCxn id="4548" idx="1"/>
          </p:cNvCxnSpPr>
          <p:nvPr/>
        </p:nvCxnSpPr>
        <p:spPr>
          <a:xfrm>
            <a:off x="3629644" y="3432930"/>
            <a:ext cx="598800" cy="1683900"/>
          </a:xfrm>
          <a:prstGeom prst="straightConnector1">
            <a:avLst/>
          </a:prstGeom>
          <a:noFill/>
          <a:ln cap="flat" cmpd="sng" w="9525">
            <a:solidFill>
              <a:srgbClr val="666666"/>
            </a:solidFill>
            <a:prstDash val="solid"/>
            <a:round/>
            <a:headEnd len="med" w="med" type="none"/>
            <a:tailEnd len="med" w="med" type="triangle"/>
          </a:ln>
        </p:spPr>
      </p:cxnSp>
      <p:cxnSp>
        <p:nvCxnSpPr>
          <p:cNvPr id="4550" name="Google Shape;4550;p313"/>
          <p:cNvCxnSpPr>
            <a:stCxn id="4546" idx="3"/>
            <a:endCxn id="4548" idx="1"/>
          </p:cNvCxnSpPr>
          <p:nvPr/>
        </p:nvCxnSpPr>
        <p:spPr>
          <a:xfrm>
            <a:off x="3973741" y="3432930"/>
            <a:ext cx="254700" cy="1683900"/>
          </a:xfrm>
          <a:prstGeom prst="straightConnector1">
            <a:avLst/>
          </a:prstGeom>
          <a:noFill/>
          <a:ln cap="flat" cmpd="sng" w="9525">
            <a:solidFill>
              <a:srgbClr val="666666"/>
            </a:solidFill>
            <a:prstDash val="solid"/>
            <a:round/>
            <a:headEnd len="med" w="med" type="none"/>
            <a:tailEnd len="med" w="med" type="triangle"/>
          </a:ln>
        </p:spPr>
      </p:cxnSp>
      <p:cxnSp>
        <p:nvCxnSpPr>
          <p:cNvPr id="4551" name="Google Shape;4551;p313"/>
          <p:cNvCxnSpPr>
            <a:stCxn id="4548" idx="3"/>
            <a:endCxn id="4552" idx="3"/>
          </p:cNvCxnSpPr>
          <p:nvPr/>
        </p:nvCxnSpPr>
        <p:spPr>
          <a:xfrm flipH="1" rot="10800000">
            <a:off x="5558013" y="3432896"/>
            <a:ext cx="400200" cy="1683900"/>
          </a:xfrm>
          <a:prstGeom prst="straightConnector1">
            <a:avLst/>
          </a:prstGeom>
          <a:noFill/>
          <a:ln cap="flat" cmpd="sng" w="9525">
            <a:solidFill>
              <a:srgbClr val="666666"/>
            </a:solidFill>
            <a:prstDash val="solid"/>
            <a:round/>
            <a:headEnd len="med" w="med" type="none"/>
            <a:tailEnd len="med" w="med" type="triangle"/>
          </a:ln>
        </p:spPr>
      </p:cxnSp>
      <p:sp>
        <p:nvSpPr>
          <p:cNvPr id="4553" name="Google Shape;4553;p313"/>
          <p:cNvSpPr/>
          <p:nvPr/>
        </p:nvSpPr>
        <p:spPr>
          <a:xfrm>
            <a:off x="6442879" y="4875146"/>
            <a:ext cx="1329600" cy="483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Red Hat Text"/>
                <a:ea typeface="Red Hat Text"/>
                <a:cs typeface="Red Hat Text"/>
                <a:sym typeface="Red Hat Text"/>
              </a:rPr>
              <a:t>Processing</a:t>
            </a:r>
            <a:endParaRPr>
              <a:solidFill>
                <a:srgbClr val="EE0000"/>
              </a:solidFill>
              <a:latin typeface="Red Hat Text"/>
              <a:ea typeface="Red Hat Text"/>
              <a:cs typeface="Red Hat Text"/>
              <a:sym typeface="Red Hat Text"/>
            </a:endParaRPr>
          </a:p>
        </p:txBody>
      </p:sp>
      <p:sp>
        <p:nvSpPr>
          <p:cNvPr id="4554" name="Google Shape;4554;p313"/>
          <p:cNvSpPr/>
          <p:nvPr/>
        </p:nvSpPr>
        <p:spPr>
          <a:xfrm rot="5400000">
            <a:off x="8330115"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55" name="Google Shape;4555;p313"/>
          <p:cNvSpPr/>
          <p:nvPr/>
        </p:nvSpPr>
        <p:spPr>
          <a:xfrm rot="5400000">
            <a:off x="8009784"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56" name="Google Shape;4556;p313"/>
          <p:cNvSpPr/>
          <p:nvPr/>
        </p:nvSpPr>
        <p:spPr>
          <a:xfrm rot="5400000">
            <a:off x="7689453"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52" name="Google Shape;4552;p313"/>
          <p:cNvSpPr/>
          <p:nvPr/>
        </p:nvSpPr>
        <p:spPr>
          <a:xfrm rot="5400000">
            <a:off x="5420950" y="2754480"/>
            <a:ext cx="10746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E0000"/>
                </a:solidFill>
                <a:latin typeface="Overpass"/>
                <a:ea typeface="Overpass"/>
                <a:cs typeface="Overpass"/>
                <a:sym typeface="Overpass"/>
              </a:rPr>
              <a:t>Topic</a:t>
            </a:r>
            <a:endParaRPr>
              <a:solidFill>
                <a:srgbClr val="EE0000"/>
              </a:solidFill>
              <a:latin typeface="Overpass"/>
              <a:ea typeface="Overpass"/>
              <a:cs typeface="Overpass"/>
              <a:sym typeface="Overpass"/>
            </a:endParaRPr>
          </a:p>
        </p:txBody>
      </p:sp>
      <p:sp>
        <p:nvSpPr>
          <p:cNvPr id="4557" name="Google Shape;4557;p313"/>
          <p:cNvSpPr txBox="1"/>
          <p:nvPr/>
        </p:nvSpPr>
        <p:spPr>
          <a:xfrm>
            <a:off x="3488380" y="4526148"/>
            <a:ext cx="51996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dk2"/>
                </a:solidFill>
                <a:latin typeface="Overpass"/>
                <a:ea typeface="Overpass"/>
                <a:cs typeface="Overpass"/>
                <a:sym typeface="Overpass"/>
              </a:rPr>
              <a:t>Streams API</a:t>
            </a:r>
            <a:endParaRPr sz="1200">
              <a:solidFill>
                <a:schemeClr val="dk2"/>
              </a:solidFill>
              <a:latin typeface="Overpass"/>
              <a:ea typeface="Overpass"/>
              <a:cs typeface="Overpass"/>
              <a:sym typeface="Overpass"/>
            </a:endParaRPr>
          </a:p>
        </p:txBody>
      </p:sp>
      <p:cxnSp>
        <p:nvCxnSpPr>
          <p:cNvPr id="4558" name="Google Shape;4558;p313"/>
          <p:cNvCxnSpPr>
            <a:stCxn id="4552" idx="3"/>
            <a:endCxn id="4553" idx="1"/>
          </p:cNvCxnSpPr>
          <p:nvPr/>
        </p:nvCxnSpPr>
        <p:spPr>
          <a:xfrm>
            <a:off x="5958250" y="3432930"/>
            <a:ext cx="484500" cy="1683900"/>
          </a:xfrm>
          <a:prstGeom prst="straightConnector1">
            <a:avLst/>
          </a:prstGeom>
          <a:noFill/>
          <a:ln cap="flat" cmpd="sng" w="9525">
            <a:solidFill>
              <a:srgbClr val="666666"/>
            </a:solidFill>
            <a:prstDash val="solid"/>
            <a:round/>
            <a:headEnd len="med" w="med" type="none"/>
            <a:tailEnd len="med" w="med" type="triangle"/>
          </a:ln>
        </p:spPr>
      </p:cxnSp>
      <p:cxnSp>
        <p:nvCxnSpPr>
          <p:cNvPr id="4559" name="Google Shape;4559;p313"/>
          <p:cNvCxnSpPr>
            <a:stCxn id="4553" idx="3"/>
            <a:endCxn id="4556" idx="3"/>
          </p:cNvCxnSpPr>
          <p:nvPr/>
        </p:nvCxnSpPr>
        <p:spPr>
          <a:xfrm flipH="1" rot="10800000">
            <a:off x="7772479" y="3432896"/>
            <a:ext cx="454200" cy="1683900"/>
          </a:xfrm>
          <a:prstGeom prst="straightConnector1">
            <a:avLst/>
          </a:prstGeom>
          <a:noFill/>
          <a:ln cap="flat" cmpd="sng" w="9525">
            <a:solidFill>
              <a:srgbClr val="666666"/>
            </a:solidFill>
            <a:prstDash val="solid"/>
            <a:round/>
            <a:headEnd len="med" w="med" type="none"/>
            <a:tailEnd len="med" w="med" type="triangle"/>
          </a:ln>
        </p:spPr>
      </p:cxnSp>
      <p:cxnSp>
        <p:nvCxnSpPr>
          <p:cNvPr id="4560" name="Google Shape;4560;p313"/>
          <p:cNvCxnSpPr>
            <a:stCxn id="4553" idx="3"/>
            <a:endCxn id="4555" idx="3"/>
          </p:cNvCxnSpPr>
          <p:nvPr/>
        </p:nvCxnSpPr>
        <p:spPr>
          <a:xfrm flipH="1" rot="10800000">
            <a:off x="7772479" y="3432896"/>
            <a:ext cx="774600" cy="1683900"/>
          </a:xfrm>
          <a:prstGeom prst="straightConnector1">
            <a:avLst/>
          </a:prstGeom>
          <a:noFill/>
          <a:ln cap="flat" cmpd="sng" w="9525">
            <a:solidFill>
              <a:srgbClr val="666666"/>
            </a:solidFill>
            <a:prstDash val="solid"/>
            <a:round/>
            <a:headEnd len="med" w="med" type="none"/>
            <a:tailEnd len="med" w="med" type="triangle"/>
          </a:ln>
        </p:spPr>
      </p:cxnSp>
      <p:cxnSp>
        <p:nvCxnSpPr>
          <p:cNvPr id="4561" name="Google Shape;4561;p313"/>
          <p:cNvCxnSpPr>
            <a:stCxn id="4553" idx="3"/>
            <a:endCxn id="4554" idx="3"/>
          </p:cNvCxnSpPr>
          <p:nvPr/>
        </p:nvCxnSpPr>
        <p:spPr>
          <a:xfrm flipH="1" rot="10800000">
            <a:off x="7772479" y="3432896"/>
            <a:ext cx="1095000" cy="1683900"/>
          </a:xfrm>
          <a:prstGeom prst="straightConnector1">
            <a:avLst/>
          </a:prstGeom>
          <a:noFill/>
          <a:ln cap="flat" cmpd="sng" w="9525">
            <a:solidFill>
              <a:srgbClr val="666666"/>
            </a:solidFill>
            <a:prstDash val="solid"/>
            <a:round/>
            <a:headEnd len="med" w="med" type="none"/>
            <a:tailEnd len="med" w="med" type="triangle"/>
          </a:ln>
        </p:spPr>
      </p:cxnSp>
      <p:sp>
        <p:nvSpPr>
          <p:cNvPr id="4562" name="Google Shape;4562;p313"/>
          <p:cNvSpPr/>
          <p:nvPr/>
        </p:nvSpPr>
        <p:spPr>
          <a:xfrm>
            <a:off x="1323213" y="1761250"/>
            <a:ext cx="14712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4563" name="Google Shape;4563;p313"/>
          <p:cNvSpPr/>
          <p:nvPr/>
        </p:nvSpPr>
        <p:spPr>
          <a:xfrm>
            <a:off x="9382143" y="1761250"/>
            <a:ext cx="14712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4564" name="Google Shape;4564;p313"/>
          <p:cNvSpPr txBox="1"/>
          <p:nvPr/>
        </p:nvSpPr>
        <p:spPr>
          <a:xfrm>
            <a:off x="1338758" y="1818213"/>
            <a:ext cx="14712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 Connect</a:t>
            </a:r>
            <a:endParaRPr sz="1200">
              <a:solidFill>
                <a:srgbClr val="434343"/>
              </a:solidFill>
              <a:latin typeface="Overpass"/>
              <a:ea typeface="Overpass"/>
              <a:cs typeface="Overpass"/>
              <a:sym typeface="Overpass"/>
            </a:endParaRPr>
          </a:p>
        </p:txBody>
      </p:sp>
      <p:sp>
        <p:nvSpPr>
          <p:cNvPr id="4565" name="Google Shape;4565;p313"/>
          <p:cNvSpPr txBox="1"/>
          <p:nvPr/>
        </p:nvSpPr>
        <p:spPr>
          <a:xfrm>
            <a:off x="9397688" y="1818213"/>
            <a:ext cx="14712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 Connect</a:t>
            </a:r>
            <a:endParaRPr sz="1200">
              <a:solidFill>
                <a:srgbClr val="434343"/>
              </a:solidFill>
              <a:latin typeface="Overpass"/>
              <a:ea typeface="Overpass"/>
              <a:cs typeface="Overpass"/>
              <a:sym typeface="Overpass"/>
            </a:endParaRPr>
          </a:p>
        </p:txBody>
      </p:sp>
      <p:sp>
        <p:nvSpPr>
          <p:cNvPr id="4566" name="Google Shape;4566;p313"/>
          <p:cNvSpPr/>
          <p:nvPr/>
        </p:nvSpPr>
        <p:spPr>
          <a:xfrm>
            <a:off x="1571996" y="2654022"/>
            <a:ext cx="973500" cy="48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Overpass"/>
                <a:ea typeface="Overpass"/>
                <a:cs typeface="Overpass"/>
                <a:sym typeface="Overpass"/>
              </a:rPr>
              <a:t>Source Connector</a:t>
            </a:r>
            <a:endParaRPr sz="1200">
              <a:solidFill>
                <a:schemeClr val="accent2"/>
              </a:solidFill>
              <a:latin typeface="Overpass"/>
              <a:ea typeface="Overpass"/>
              <a:cs typeface="Overpass"/>
              <a:sym typeface="Overpass"/>
            </a:endParaRPr>
          </a:p>
        </p:txBody>
      </p:sp>
      <p:pic>
        <p:nvPicPr>
          <p:cNvPr id="4567" name="Google Shape;4567;p313"/>
          <p:cNvPicPr preferRelativeResize="0"/>
          <p:nvPr/>
        </p:nvPicPr>
        <p:blipFill>
          <a:blip r:embed="rId3">
            <a:alphaModFix/>
          </a:blip>
          <a:stretch>
            <a:fillRect/>
          </a:stretch>
        </p:blipFill>
        <p:spPr>
          <a:xfrm>
            <a:off x="1674235" y="4464711"/>
            <a:ext cx="769025" cy="768961"/>
          </a:xfrm>
          <a:prstGeom prst="rect">
            <a:avLst/>
          </a:prstGeom>
          <a:noFill/>
          <a:ln>
            <a:noFill/>
          </a:ln>
        </p:spPr>
      </p:pic>
      <p:cxnSp>
        <p:nvCxnSpPr>
          <p:cNvPr id="4568" name="Google Shape;4568;p313"/>
          <p:cNvCxnSpPr>
            <a:stCxn id="4569" idx="0"/>
            <a:endCxn id="4566" idx="2"/>
          </p:cNvCxnSpPr>
          <p:nvPr/>
        </p:nvCxnSpPr>
        <p:spPr>
          <a:xfrm rot="10800000">
            <a:off x="2058746" y="3137322"/>
            <a:ext cx="0" cy="1227000"/>
          </a:xfrm>
          <a:prstGeom prst="straightConnector1">
            <a:avLst/>
          </a:prstGeom>
          <a:noFill/>
          <a:ln cap="flat" cmpd="sng" w="9525">
            <a:solidFill>
              <a:srgbClr val="666666"/>
            </a:solidFill>
            <a:prstDash val="solid"/>
            <a:round/>
            <a:headEnd len="med" w="med" type="none"/>
            <a:tailEnd len="med" w="med" type="triangle"/>
          </a:ln>
        </p:spPr>
      </p:cxnSp>
      <p:cxnSp>
        <p:nvCxnSpPr>
          <p:cNvPr id="4570" name="Google Shape;4570;p313"/>
          <p:cNvCxnSpPr>
            <a:stCxn id="4566" idx="3"/>
            <a:endCxn id="4547" idx="2"/>
          </p:cNvCxnSpPr>
          <p:nvPr/>
        </p:nvCxnSpPr>
        <p:spPr>
          <a:xfrm>
            <a:off x="2545496" y="2895672"/>
            <a:ext cx="942900" cy="0"/>
          </a:xfrm>
          <a:prstGeom prst="straightConnector1">
            <a:avLst/>
          </a:prstGeom>
          <a:noFill/>
          <a:ln cap="flat" cmpd="sng" w="9525">
            <a:solidFill>
              <a:srgbClr val="666666"/>
            </a:solidFill>
            <a:prstDash val="solid"/>
            <a:round/>
            <a:headEnd len="med" w="med" type="none"/>
            <a:tailEnd len="med" w="med" type="triangle"/>
          </a:ln>
        </p:spPr>
      </p:cxnSp>
      <p:sp>
        <p:nvSpPr>
          <p:cNvPr id="4571" name="Google Shape;4571;p313"/>
          <p:cNvSpPr/>
          <p:nvPr/>
        </p:nvSpPr>
        <p:spPr>
          <a:xfrm>
            <a:off x="9630927" y="2654022"/>
            <a:ext cx="973500" cy="48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Overpass"/>
                <a:ea typeface="Overpass"/>
                <a:cs typeface="Overpass"/>
                <a:sym typeface="Overpass"/>
              </a:rPr>
              <a:t>Sink Connector</a:t>
            </a:r>
            <a:endParaRPr sz="1200">
              <a:solidFill>
                <a:schemeClr val="accent2"/>
              </a:solidFill>
              <a:latin typeface="Overpass"/>
              <a:ea typeface="Overpass"/>
              <a:cs typeface="Overpass"/>
              <a:sym typeface="Overpass"/>
            </a:endParaRPr>
          </a:p>
        </p:txBody>
      </p:sp>
      <p:pic>
        <p:nvPicPr>
          <p:cNvPr id="4572" name="Google Shape;4572;p313"/>
          <p:cNvPicPr preferRelativeResize="0"/>
          <p:nvPr/>
        </p:nvPicPr>
        <p:blipFill>
          <a:blip r:embed="rId4">
            <a:alphaModFix/>
          </a:blip>
          <a:stretch>
            <a:fillRect/>
          </a:stretch>
        </p:blipFill>
        <p:spPr>
          <a:xfrm>
            <a:off x="9733170" y="4464682"/>
            <a:ext cx="769017" cy="769017"/>
          </a:xfrm>
          <a:prstGeom prst="rect">
            <a:avLst/>
          </a:prstGeom>
          <a:noFill/>
          <a:ln>
            <a:noFill/>
          </a:ln>
        </p:spPr>
      </p:pic>
      <p:cxnSp>
        <p:nvCxnSpPr>
          <p:cNvPr id="4573" name="Google Shape;4573;p313"/>
          <p:cNvCxnSpPr>
            <a:stCxn id="4571" idx="2"/>
            <a:endCxn id="4574" idx="0"/>
          </p:cNvCxnSpPr>
          <p:nvPr/>
        </p:nvCxnSpPr>
        <p:spPr>
          <a:xfrm>
            <a:off x="10117677" y="3137322"/>
            <a:ext cx="0" cy="1227000"/>
          </a:xfrm>
          <a:prstGeom prst="straightConnector1">
            <a:avLst/>
          </a:prstGeom>
          <a:noFill/>
          <a:ln cap="flat" cmpd="sng" w="9525">
            <a:solidFill>
              <a:srgbClr val="666666"/>
            </a:solidFill>
            <a:prstDash val="solid"/>
            <a:round/>
            <a:headEnd len="med" w="med" type="none"/>
            <a:tailEnd len="med" w="med" type="triangle"/>
          </a:ln>
        </p:spPr>
      </p:cxnSp>
      <p:cxnSp>
        <p:nvCxnSpPr>
          <p:cNvPr id="4575" name="Google Shape;4575;p313"/>
          <p:cNvCxnSpPr>
            <a:stCxn id="4554" idx="0"/>
            <a:endCxn id="4571" idx="1"/>
          </p:cNvCxnSpPr>
          <p:nvPr/>
        </p:nvCxnSpPr>
        <p:spPr>
          <a:xfrm>
            <a:off x="9008565" y="2895630"/>
            <a:ext cx="622500" cy="0"/>
          </a:xfrm>
          <a:prstGeom prst="straightConnector1">
            <a:avLst/>
          </a:prstGeom>
          <a:noFill/>
          <a:ln cap="flat" cmpd="sng" w="9525">
            <a:solidFill>
              <a:srgbClr val="666666"/>
            </a:solidFill>
            <a:prstDash val="solid"/>
            <a:round/>
            <a:headEnd len="med" w="med" type="none"/>
            <a:tailEnd len="med" w="med" type="triangle"/>
          </a:ln>
        </p:spPr>
      </p:cxnSp>
      <p:sp>
        <p:nvSpPr>
          <p:cNvPr id="4576" name="Google Shape;4576;p3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a:p>
        </p:txBody>
      </p:sp>
      <p:sp>
        <p:nvSpPr>
          <p:cNvPr id="4577" name="Google Shape;4577;p313"/>
          <p:cNvSpPr txBox="1"/>
          <p:nvPr>
            <p:ph idx="4294967295"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500"/>
              </a:spcAft>
              <a:buNone/>
            </a:pPr>
            <a:r>
              <a:rPr lang="en" sz="600"/>
              <a:t>Source</a:t>
            </a:r>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sp>
        <p:nvSpPr>
          <p:cNvPr id="4582" name="Google Shape;4582;p3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83" name="Google Shape;4583;p3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84" name="Google Shape;4584;p314"/>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Mirror Maker</a:t>
            </a:r>
            <a:endParaRPr sz="1600">
              <a:solidFill>
                <a:schemeClr val="dk1"/>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Synchronizing messages between two or more Kafka clusters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is </a:t>
            </a:r>
            <a:r>
              <a:rPr b="1" lang="en" sz="1600">
                <a:solidFill>
                  <a:schemeClr val="dk1"/>
                </a:solidFill>
              </a:rPr>
              <a:t>latency sensitive</a:t>
            </a:r>
            <a:endParaRPr b="1"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Zookeeper require low latency to maintain a quorum</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Kafka is less latency sensitive, but replications and reliable producers will be slow with high latency networks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As a result, geo-distributed Kafka clusters do not work well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Usual solution is to create local clusters and mirror data between them</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Mirroring with Kafka is always </a:t>
            </a:r>
            <a:r>
              <a:rPr b="1" lang="en" sz="1600">
                <a:solidFill>
                  <a:schemeClr val="dk1"/>
                </a:solidFill>
              </a:rPr>
              <a:t>asynchronous</a:t>
            </a:r>
            <a:r>
              <a:rPr lang="en" sz="1600">
                <a:solidFill>
                  <a:schemeClr val="dk1"/>
                </a:solidFill>
              </a:rPr>
              <a:t>!</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8" name="Shape 4588"/>
        <p:cNvGrpSpPr/>
        <p:nvPr/>
      </p:nvGrpSpPr>
      <p:grpSpPr>
        <a:xfrm>
          <a:off x="0" y="0"/>
          <a:ext cx="0" cy="0"/>
          <a:chOff x="0" y="0"/>
          <a:chExt cx="0" cy="0"/>
        </a:xfrm>
      </p:grpSpPr>
      <p:sp>
        <p:nvSpPr>
          <p:cNvPr id="4589" name="Google Shape;4589;p3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90" name="Google Shape;4590;p3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91" name="Google Shape;4591;p315"/>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Kafka Mirror Maker 2</a:t>
            </a:r>
            <a:endParaRPr sz="1600">
              <a:solidFill>
                <a:schemeClr val="dk1"/>
              </a:solidFill>
            </a:endParaRPr>
          </a:p>
          <a:p>
            <a:pPr indent="-330200" lvl="0" marL="457200" rtl="0" algn="l">
              <a:lnSpc>
                <a:spcPct val="150000"/>
              </a:lnSpc>
              <a:spcBef>
                <a:spcPts val="4000"/>
              </a:spcBef>
              <a:spcAft>
                <a:spcPts val="0"/>
              </a:spcAft>
              <a:buSzPts val="1600"/>
              <a:buChar char="●"/>
            </a:pPr>
            <a:r>
              <a:rPr lang="en" sz="1600">
                <a:solidFill>
                  <a:schemeClr val="dk1"/>
                </a:solidFill>
              </a:rPr>
              <a:t>New in Apache Kafka 2.4</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Builds on top of Kafka Connect</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New features in Mirror Maker 2</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Support for multiple clusters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Offset synchronization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Topic configuration synchronization</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4592" name="Google Shape;4592;p315"/>
          <p:cNvPicPr preferRelativeResize="0"/>
          <p:nvPr/>
        </p:nvPicPr>
        <p:blipFill>
          <a:blip r:embed="rId3">
            <a:alphaModFix/>
          </a:blip>
          <a:stretch>
            <a:fillRect/>
          </a:stretch>
        </p:blipFill>
        <p:spPr>
          <a:xfrm>
            <a:off x="5784948" y="2580500"/>
            <a:ext cx="5504049" cy="35341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3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98" name="Google Shape;4598;p3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99" name="Google Shape;4599;p316"/>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3rd party components</a:t>
            </a:r>
            <a:endParaRPr sz="1600">
              <a:solidFill>
                <a:schemeClr val="dk1"/>
              </a:solidFill>
            </a:endParaRPr>
          </a:p>
          <a:p>
            <a:pPr indent="-330200" lvl="0" marL="457200" rtl="0" algn="l">
              <a:lnSpc>
                <a:spcPct val="150000"/>
              </a:lnSpc>
              <a:spcBef>
                <a:spcPts val="4000"/>
              </a:spcBef>
              <a:spcAft>
                <a:spcPts val="0"/>
              </a:spcAft>
              <a:buSzPts val="1600"/>
              <a:buChar char="●"/>
            </a:pPr>
            <a:r>
              <a:rPr lang="en" sz="1600">
                <a:solidFill>
                  <a:schemeClr val="dk1"/>
                </a:solidFill>
              </a:rPr>
              <a:t>Clients for other languages</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REST Proxy for bridging between HTTP and Kafka</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Schema Registry</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Cluster Balancers</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Management and Monitoring consoles</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Kafka Connect plugins</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Kafka can be used with many other projects (e.g. Apache Spark, Apache Flink, Apache Storm)</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3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05" name="Google Shape;4605;p3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4606" name="Google Shape;4606;p317"/>
          <p:cNvSpPr txBox="1"/>
          <p:nvPr>
            <p:ph type="title"/>
          </p:nvPr>
        </p:nvSpPr>
        <p:spPr>
          <a:xfrm>
            <a:off x="5649350" y="1632950"/>
            <a:ext cx="52854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Red Hat AMQ Streams</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291"/>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Events</a:t>
            </a:r>
            <a:endParaRPr/>
          </a:p>
        </p:txBody>
      </p:sp>
      <p:sp>
        <p:nvSpPr>
          <p:cNvPr id="4104" name="Google Shape;4104;p29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EVENT-DRIVEN ARCHITECTURE</a:t>
            </a:r>
            <a:endParaRPr/>
          </a:p>
        </p:txBody>
      </p:sp>
      <p:sp>
        <p:nvSpPr>
          <p:cNvPr id="4105" name="Google Shape;4105;p2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pic>
        <p:nvPicPr>
          <p:cNvPr id="4611" name="Google Shape;4611;p318"/>
          <p:cNvPicPr preferRelativeResize="0"/>
          <p:nvPr/>
        </p:nvPicPr>
        <p:blipFill>
          <a:blip r:embed="rId3">
            <a:alphaModFix/>
          </a:blip>
          <a:stretch>
            <a:fillRect/>
          </a:stretch>
        </p:blipFill>
        <p:spPr>
          <a:xfrm>
            <a:off x="3796461" y="1522713"/>
            <a:ext cx="4599078" cy="3634674"/>
          </a:xfrm>
          <a:prstGeom prst="rect">
            <a:avLst/>
          </a:prstGeom>
          <a:noFill/>
          <a:ln>
            <a:noFill/>
          </a:ln>
        </p:spPr>
      </p:pic>
      <p:sp>
        <p:nvSpPr>
          <p:cNvPr id="4612" name="Google Shape;4612;p3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DEVELOPING CONTAINER &amp; CLOUD-NATIVE APPLICATIONS</a:t>
            </a:r>
            <a:endParaRPr/>
          </a:p>
        </p:txBody>
      </p:sp>
      <p:sp>
        <p:nvSpPr>
          <p:cNvPr id="4613" name="Google Shape;4613;p318"/>
          <p:cNvSpPr txBox="1"/>
          <p:nvPr>
            <p:ph type="title"/>
          </p:nvPr>
        </p:nvSpPr>
        <p:spPr>
          <a:xfrm>
            <a:off x="527375" y="791175"/>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Integration</a:t>
            </a:r>
            <a:endParaRPr/>
          </a:p>
        </p:txBody>
      </p:sp>
      <p:sp>
        <p:nvSpPr>
          <p:cNvPr id="4614" name="Google Shape;4614;p3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15" name="Google Shape;4615;p3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p:txBody>
      </p:sp>
      <p:sp>
        <p:nvSpPr>
          <p:cNvPr id="4616" name="Google Shape;4616;p318"/>
          <p:cNvSpPr txBox="1"/>
          <p:nvPr/>
        </p:nvSpPr>
        <p:spPr>
          <a:xfrm>
            <a:off x="751900" y="2086200"/>
            <a:ext cx="2842800" cy="943500"/>
          </a:xfrm>
          <a:prstGeom prst="rect">
            <a:avLst/>
          </a:prstGeom>
          <a:noFill/>
          <a:ln>
            <a:noFill/>
          </a:ln>
        </p:spPr>
        <p:txBody>
          <a:bodyPr anchorCtr="0" anchor="t" bIns="91425" lIns="91425" spcFirstLastPara="1" rIns="91425" wrap="square" tIns="91425">
            <a:noAutofit/>
          </a:bodyPr>
          <a:lstStyle/>
          <a:p>
            <a:pPr indent="-393700" lvl="0" marL="609600" marR="0" rtl="0" algn="l">
              <a:lnSpc>
                <a:spcPct val="115000"/>
              </a:lnSpc>
              <a:spcBef>
                <a:spcPts val="0"/>
              </a:spcBef>
              <a:spcAft>
                <a:spcPts val="500"/>
              </a:spcAft>
              <a:buClr>
                <a:schemeClr val="accent1"/>
              </a:buClr>
              <a:buSzPts val="1400"/>
              <a:buFont typeface="Red Hat Text"/>
              <a:buChar char="▸"/>
            </a:pPr>
            <a:r>
              <a:rPr lang="en">
                <a:latin typeface="Red Hat Text"/>
                <a:ea typeface="Red Hat Text"/>
                <a:cs typeface="Red Hat Text"/>
                <a:sym typeface="Red Hat Text"/>
              </a:rPr>
              <a:t>Change Data Capture with Debezium</a:t>
            </a:r>
            <a:endParaRPr sz="900">
              <a:solidFill>
                <a:srgbClr val="434343"/>
              </a:solidFill>
              <a:latin typeface="Red Hat Text"/>
              <a:ea typeface="Red Hat Text"/>
              <a:cs typeface="Red Hat Text"/>
              <a:sym typeface="Red Hat Text"/>
            </a:endParaRPr>
          </a:p>
        </p:txBody>
      </p:sp>
      <p:sp>
        <p:nvSpPr>
          <p:cNvPr id="4617" name="Google Shape;4617;p318"/>
          <p:cNvSpPr txBox="1"/>
          <p:nvPr/>
        </p:nvSpPr>
        <p:spPr>
          <a:xfrm>
            <a:off x="1165975" y="3725650"/>
            <a:ext cx="2049900" cy="54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Display Medium"/>
                <a:ea typeface="Red Hat Display Medium"/>
                <a:cs typeface="Red Hat Display Medium"/>
                <a:sym typeface="Red Hat Display Medium"/>
              </a:rPr>
              <a:t>API Management</a:t>
            </a:r>
            <a:endParaRPr sz="1800">
              <a:latin typeface="Red Hat Display Medium"/>
              <a:ea typeface="Red Hat Display Medium"/>
              <a:cs typeface="Red Hat Display Medium"/>
              <a:sym typeface="Red Hat Display Medium"/>
            </a:endParaRPr>
          </a:p>
        </p:txBody>
      </p:sp>
      <p:sp>
        <p:nvSpPr>
          <p:cNvPr id="4618" name="Google Shape;4618;p318"/>
          <p:cNvSpPr txBox="1"/>
          <p:nvPr/>
        </p:nvSpPr>
        <p:spPr>
          <a:xfrm>
            <a:off x="8801725" y="3907575"/>
            <a:ext cx="22866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Display Medium"/>
                <a:ea typeface="Red Hat Display Medium"/>
                <a:cs typeface="Red Hat Display Medium"/>
                <a:sym typeface="Red Hat Display Medium"/>
              </a:rPr>
              <a:t>Events &amp; Messaging</a:t>
            </a:r>
            <a:endParaRPr sz="1800">
              <a:latin typeface="Red Hat Display Medium"/>
              <a:ea typeface="Red Hat Display Medium"/>
              <a:cs typeface="Red Hat Display Medium"/>
              <a:sym typeface="Red Hat Display Medium"/>
            </a:endParaRPr>
          </a:p>
        </p:txBody>
      </p:sp>
      <p:sp>
        <p:nvSpPr>
          <p:cNvPr id="4619" name="Google Shape;4619;p318"/>
          <p:cNvSpPr txBox="1"/>
          <p:nvPr/>
        </p:nvSpPr>
        <p:spPr>
          <a:xfrm>
            <a:off x="8805500" y="1646250"/>
            <a:ext cx="25572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Display Medium"/>
                <a:ea typeface="Red Hat Display Medium"/>
                <a:cs typeface="Red Hat Display Medium"/>
                <a:sym typeface="Red Hat Display Medium"/>
              </a:rPr>
              <a:t>Enterprise Integration</a:t>
            </a:r>
            <a:endParaRPr sz="1800">
              <a:latin typeface="Red Hat Display Medium"/>
              <a:ea typeface="Red Hat Display Medium"/>
              <a:cs typeface="Red Hat Display Medium"/>
              <a:sym typeface="Red Hat Display Medium"/>
            </a:endParaRPr>
          </a:p>
        </p:txBody>
      </p:sp>
      <p:cxnSp>
        <p:nvCxnSpPr>
          <p:cNvPr id="4620" name="Google Shape;4620;p318"/>
          <p:cNvCxnSpPr/>
          <p:nvPr/>
        </p:nvCxnSpPr>
        <p:spPr>
          <a:xfrm flipH="1" rot="10800000">
            <a:off x="7408650" y="2082300"/>
            <a:ext cx="3923400" cy="9600"/>
          </a:xfrm>
          <a:prstGeom prst="straightConnector1">
            <a:avLst/>
          </a:prstGeom>
          <a:noFill/>
          <a:ln cap="flat" cmpd="sng" w="9525">
            <a:solidFill>
              <a:srgbClr val="595959"/>
            </a:solidFill>
            <a:prstDash val="solid"/>
            <a:round/>
            <a:headEnd len="med" w="med" type="none"/>
            <a:tailEnd len="med" w="med" type="none"/>
          </a:ln>
        </p:spPr>
      </p:cxnSp>
      <p:sp>
        <p:nvSpPr>
          <p:cNvPr id="4621" name="Google Shape;4621;p318"/>
          <p:cNvSpPr txBox="1"/>
          <p:nvPr/>
        </p:nvSpPr>
        <p:spPr>
          <a:xfrm>
            <a:off x="1089125" y="1609450"/>
            <a:ext cx="31377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Display Medium"/>
                <a:ea typeface="Red Hat Display Medium"/>
                <a:cs typeface="Red Hat Display Medium"/>
                <a:sym typeface="Red Hat Display Medium"/>
              </a:rPr>
              <a:t>Data Integration</a:t>
            </a:r>
            <a:endParaRPr sz="1800">
              <a:latin typeface="Red Hat Display Medium"/>
              <a:ea typeface="Red Hat Display Medium"/>
              <a:cs typeface="Red Hat Display Medium"/>
              <a:sym typeface="Red Hat Display Medium"/>
            </a:endParaRPr>
          </a:p>
        </p:txBody>
      </p:sp>
      <p:cxnSp>
        <p:nvCxnSpPr>
          <p:cNvPr id="4622" name="Google Shape;4622;p318"/>
          <p:cNvCxnSpPr/>
          <p:nvPr/>
        </p:nvCxnSpPr>
        <p:spPr>
          <a:xfrm flipH="1">
            <a:off x="1013525" y="2078975"/>
            <a:ext cx="3673500" cy="7200"/>
          </a:xfrm>
          <a:prstGeom prst="straightConnector1">
            <a:avLst/>
          </a:prstGeom>
          <a:noFill/>
          <a:ln cap="flat" cmpd="sng" w="9525">
            <a:solidFill>
              <a:srgbClr val="595959"/>
            </a:solidFill>
            <a:prstDash val="solid"/>
            <a:round/>
            <a:headEnd len="med" w="med" type="none"/>
            <a:tailEnd len="med" w="med" type="none"/>
          </a:ln>
        </p:spPr>
      </p:cxnSp>
      <p:sp>
        <p:nvSpPr>
          <p:cNvPr id="4623" name="Google Shape;4623;p318"/>
          <p:cNvSpPr txBox="1"/>
          <p:nvPr/>
        </p:nvSpPr>
        <p:spPr>
          <a:xfrm>
            <a:off x="8597300" y="2086200"/>
            <a:ext cx="3197100" cy="1516500"/>
          </a:xfrm>
          <a:prstGeom prst="rect">
            <a:avLst/>
          </a:prstGeom>
          <a:noFill/>
          <a:ln>
            <a:noFill/>
          </a:ln>
        </p:spPr>
        <p:txBody>
          <a:bodyPr anchorCtr="0" anchor="t" bIns="91425" lIns="91425" spcFirstLastPara="1" rIns="91425" wrap="square" tIns="91425">
            <a:noAutofit/>
          </a:bodyPr>
          <a:lstStyle/>
          <a:p>
            <a:pPr indent="-393700" lvl="0" marL="609600" marR="0" rtl="0" algn="l">
              <a:lnSpc>
                <a:spcPct val="115000"/>
              </a:lnSpc>
              <a:spcBef>
                <a:spcPts val="0"/>
              </a:spcBef>
              <a:spcAft>
                <a:spcPts val="0"/>
              </a:spcAft>
              <a:buClr>
                <a:schemeClr val="accent1"/>
              </a:buClr>
              <a:buSzPts val="1400"/>
              <a:buFont typeface="Red Hat Text"/>
              <a:buChar char="▸"/>
            </a:pPr>
            <a:r>
              <a:rPr lang="en">
                <a:latin typeface="Red Hat Text"/>
                <a:ea typeface="Red Hat Text"/>
                <a:cs typeface="Red Hat Text"/>
                <a:sym typeface="Red Hat Text"/>
              </a:rPr>
              <a:t>Comprehensive connectors </a:t>
            </a:r>
            <a:endParaRPr>
              <a:latin typeface="Red Hat Text"/>
              <a:ea typeface="Red Hat Text"/>
              <a:cs typeface="Red Hat Text"/>
              <a:sym typeface="Red Hat Text"/>
            </a:endParaRPr>
          </a:p>
          <a:p>
            <a:pPr indent="-393700" lvl="0" marL="609600" marR="0" rtl="0" algn="l">
              <a:lnSpc>
                <a:spcPct val="115000"/>
              </a:lnSpc>
              <a:spcBef>
                <a:spcPts val="500"/>
              </a:spcBef>
              <a:spcAft>
                <a:spcPts val="0"/>
              </a:spcAft>
              <a:buClr>
                <a:schemeClr val="accent1"/>
              </a:buClr>
              <a:buSzPts val="1400"/>
              <a:buFont typeface="Red Hat Text"/>
              <a:buChar char="▸"/>
            </a:pPr>
            <a:r>
              <a:rPr lang="en">
                <a:latin typeface="Red Hat Text"/>
                <a:ea typeface="Red Hat Text"/>
                <a:cs typeface="Red Hat Text"/>
                <a:sym typeface="Red Hat Text"/>
              </a:rPr>
              <a:t>Microservices orchestration</a:t>
            </a:r>
            <a:endParaRPr>
              <a:latin typeface="Red Hat Text"/>
              <a:ea typeface="Red Hat Text"/>
              <a:cs typeface="Red Hat Text"/>
              <a:sym typeface="Red Hat Text"/>
            </a:endParaRPr>
          </a:p>
          <a:p>
            <a:pPr indent="-406400" lvl="0" marL="609600" marR="0" rtl="0" algn="l">
              <a:lnSpc>
                <a:spcPct val="115000"/>
              </a:lnSpc>
              <a:spcBef>
                <a:spcPts val="500"/>
              </a:spcBef>
              <a:spcAft>
                <a:spcPts val="0"/>
              </a:spcAft>
              <a:buClr>
                <a:schemeClr val="accent1"/>
              </a:buClr>
              <a:buSzPts val="1600"/>
              <a:buFont typeface="Red Hat Text"/>
              <a:buChar char="▸"/>
            </a:pPr>
            <a:r>
              <a:rPr lang="en">
                <a:latin typeface="Red Hat Text"/>
                <a:ea typeface="Red Hat Text"/>
                <a:cs typeface="Red Hat Text"/>
                <a:sym typeface="Red Hat Text"/>
              </a:rPr>
              <a:t>Data Transformation</a:t>
            </a:r>
            <a:endParaRPr>
              <a:latin typeface="Red Hat Text"/>
              <a:ea typeface="Red Hat Text"/>
              <a:cs typeface="Red Hat Text"/>
              <a:sym typeface="Red Hat Text"/>
            </a:endParaRPr>
          </a:p>
          <a:p>
            <a:pPr indent="-393700" lvl="0" marL="609600" marR="0" rtl="0" algn="l">
              <a:lnSpc>
                <a:spcPct val="115000"/>
              </a:lnSpc>
              <a:spcBef>
                <a:spcPts val="500"/>
              </a:spcBef>
              <a:spcAft>
                <a:spcPts val="0"/>
              </a:spcAft>
              <a:buClr>
                <a:schemeClr val="accent1"/>
              </a:buClr>
              <a:buSzPts val="1400"/>
              <a:buFont typeface="Red Hat Text"/>
              <a:buChar char="▸"/>
            </a:pPr>
            <a:r>
              <a:rPr lang="en">
                <a:latin typeface="Red Hat Text"/>
                <a:ea typeface="Red Hat Text"/>
                <a:cs typeface="Red Hat Text"/>
                <a:sym typeface="Red Hat Text"/>
              </a:rPr>
              <a:t>Low-code iPaaS</a:t>
            </a:r>
            <a:endParaRPr>
              <a:latin typeface="Red Hat Text"/>
              <a:ea typeface="Red Hat Text"/>
              <a:cs typeface="Red Hat Text"/>
              <a:sym typeface="Red Hat Text"/>
            </a:endParaRPr>
          </a:p>
          <a:p>
            <a:pPr indent="-393700" lvl="0" marL="609600" marR="0" rtl="0" algn="l">
              <a:lnSpc>
                <a:spcPct val="115000"/>
              </a:lnSpc>
              <a:spcBef>
                <a:spcPts val="500"/>
              </a:spcBef>
              <a:spcAft>
                <a:spcPts val="500"/>
              </a:spcAft>
              <a:buClr>
                <a:schemeClr val="accent1"/>
              </a:buClr>
              <a:buSzPts val="1400"/>
              <a:buFont typeface="Red Hat Text"/>
              <a:buChar char="▸"/>
            </a:pPr>
            <a:r>
              <a:rPr lang="en">
                <a:latin typeface="Red Hat Text"/>
                <a:ea typeface="Red Hat Text"/>
                <a:cs typeface="Red Hat Text"/>
                <a:sym typeface="Red Hat Text"/>
              </a:rPr>
              <a:t>Kubernetes connectivity with Camel K</a:t>
            </a:r>
            <a:endParaRPr>
              <a:latin typeface="Red Hat Text"/>
              <a:ea typeface="Red Hat Text"/>
              <a:cs typeface="Red Hat Text"/>
              <a:sym typeface="Red Hat Text"/>
            </a:endParaRPr>
          </a:p>
        </p:txBody>
      </p:sp>
      <p:sp>
        <p:nvSpPr>
          <p:cNvPr id="4624" name="Google Shape;4624;p318"/>
          <p:cNvSpPr txBox="1"/>
          <p:nvPr/>
        </p:nvSpPr>
        <p:spPr>
          <a:xfrm>
            <a:off x="8601775" y="4368600"/>
            <a:ext cx="2760900" cy="1139700"/>
          </a:xfrm>
          <a:prstGeom prst="rect">
            <a:avLst/>
          </a:prstGeom>
          <a:noFill/>
          <a:ln>
            <a:noFill/>
          </a:ln>
        </p:spPr>
        <p:txBody>
          <a:bodyPr anchorCtr="0" anchor="t" bIns="91425" lIns="91425" spcFirstLastPara="1" rIns="91425" wrap="square" tIns="91425">
            <a:noAutofit/>
          </a:bodyPr>
          <a:lstStyle/>
          <a:p>
            <a:pPr indent="-393700" lvl="0" marL="609600" marR="0" rtl="0" algn="l">
              <a:lnSpc>
                <a:spcPct val="115000"/>
              </a:lnSpc>
              <a:spcBef>
                <a:spcPts val="0"/>
              </a:spcBef>
              <a:spcAft>
                <a:spcPts val="0"/>
              </a:spcAft>
              <a:buClr>
                <a:schemeClr val="accent1"/>
              </a:buClr>
              <a:buSzPts val="1400"/>
              <a:buFont typeface="Red Hat Text"/>
              <a:buChar char="▸"/>
            </a:pPr>
            <a:r>
              <a:rPr lang="en">
                <a:latin typeface="Red Hat Text"/>
                <a:ea typeface="Red Hat Text"/>
                <a:cs typeface="Red Hat Text"/>
                <a:sym typeface="Red Hat Text"/>
              </a:rPr>
              <a:t>JMS Message  Broker</a:t>
            </a:r>
            <a:endParaRPr>
              <a:latin typeface="Red Hat Text"/>
              <a:ea typeface="Red Hat Text"/>
              <a:cs typeface="Red Hat Text"/>
              <a:sym typeface="Red Hat Text"/>
            </a:endParaRPr>
          </a:p>
          <a:p>
            <a:pPr indent="-393700" lvl="0" marL="609600" marR="0" rtl="0" algn="l">
              <a:lnSpc>
                <a:spcPct val="115000"/>
              </a:lnSpc>
              <a:spcBef>
                <a:spcPts val="500"/>
              </a:spcBef>
              <a:spcAft>
                <a:spcPts val="0"/>
              </a:spcAft>
              <a:buClr>
                <a:schemeClr val="accent1"/>
              </a:buClr>
              <a:buSzPts val="1400"/>
              <a:buFont typeface="Red Hat Text"/>
              <a:buChar char="▸"/>
            </a:pPr>
            <a:r>
              <a:rPr lang="en">
                <a:latin typeface="Red Hat Text"/>
                <a:ea typeface="Red Hat Text"/>
                <a:cs typeface="Red Hat Text"/>
                <a:sym typeface="Red Hat Text"/>
              </a:rPr>
              <a:t>Wide Area Routing</a:t>
            </a:r>
            <a:endParaRPr>
              <a:latin typeface="Red Hat Text"/>
              <a:ea typeface="Red Hat Text"/>
              <a:cs typeface="Red Hat Text"/>
              <a:sym typeface="Red Hat Text"/>
            </a:endParaRPr>
          </a:p>
          <a:p>
            <a:pPr indent="-393700" lvl="0" marL="609600" marR="0" rtl="0" algn="l">
              <a:lnSpc>
                <a:spcPct val="115000"/>
              </a:lnSpc>
              <a:spcBef>
                <a:spcPts val="500"/>
              </a:spcBef>
              <a:spcAft>
                <a:spcPts val="500"/>
              </a:spcAft>
              <a:buClr>
                <a:schemeClr val="accent1"/>
              </a:buClr>
              <a:buSzPts val="1400"/>
              <a:buFont typeface="Red Hat Text"/>
              <a:buChar char="▸"/>
            </a:pPr>
            <a:r>
              <a:rPr lang="en">
                <a:latin typeface="Red Hat Text"/>
                <a:ea typeface="Red Hat Text"/>
                <a:cs typeface="Red Hat Text"/>
                <a:sym typeface="Red Hat Text"/>
              </a:rPr>
              <a:t>Data Streaming with Apache Kafka</a:t>
            </a:r>
            <a:endParaRPr>
              <a:solidFill>
                <a:srgbClr val="434343"/>
              </a:solidFill>
              <a:latin typeface="Red Hat Text"/>
              <a:ea typeface="Red Hat Text"/>
              <a:cs typeface="Red Hat Text"/>
              <a:sym typeface="Red Hat Text"/>
            </a:endParaRPr>
          </a:p>
        </p:txBody>
      </p:sp>
      <p:cxnSp>
        <p:nvCxnSpPr>
          <p:cNvPr id="4625" name="Google Shape;4625;p318"/>
          <p:cNvCxnSpPr/>
          <p:nvPr/>
        </p:nvCxnSpPr>
        <p:spPr>
          <a:xfrm flipH="1">
            <a:off x="1079549" y="3664275"/>
            <a:ext cx="3197100" cy="527400"/>
          </a:xfrm>
          <a:prstGeom prst="bentConnector3">
            <a:avLst>
              <a:gd fmla="val 30452" name="adj1"/>
            </a:avLst>
          </a:prstGeom>
          <a:noFill/>
          <a:ln cap="flat" cmpd="sng" w="9525">
            <a:solidFill>
              <a:srgbClr val="595959"/>
            </a:solidFill>
            <a:prstDash val="solid"/>
            <a:round/>
            <a:headEnd len="med" w="med" type="none"/>
            <a:tailEnd len="med" w="med" type="none"/>
          </a:ln>
        </p:spPr>
      </p:cxnSp>
      <p:cxnSp>
        <p:nvCxnSpPr>
          <p:cNvPr id="4626" name="Google Shape;4626;p318"/>
          <p:cNvCxnSpPr/>
          <p:nvPr/>
        </p:nvCxnSpPr>
        <p:spPr>
          <a:xfrm>
            <a:off x="7971435" y="3664275"/>
            <a:ext cx="3117000" cy="731700"/>
          </a:xfrm>
          <a:prstGeom prst="bentConnector3">
            <a:avLst>
              <a:gd fmla="val 24503" name="adj1"/>
            </a:avLst>
          </a:prstGeom>
          <a:noFill/>
          <a:ln cap="flat" cmpd="sng" w="9525">
            <a:solidFill>
              <a:srgbClr val="595959"/>
            </a:solidFill>
            <a:prstDash val="solid"/>
            <a:round/>
            <a:headEnd len="med" w="med" type="none"/>
            <a:tailEnd len="med" w="med" type="none"/>
          </a:ln>
        </p:spPr>
      </p:cxnSp>
      <p:sp>
        <p:nvSpPr>
          <p:cNvPr id="4627" name="Google Shape;4627;p318"/>
          <p:cNvSpPr txBox="1"/>
          <p:nvPr/>
        </p:nvSpPr>
        <p:spPr>
          <a:xfrm>
            <a:off x="752026" y="4224050"/>
            <a:ext cx="2842800" cy="943500"/>
          </a:xfrm>
          <a:prstGeom prst="rect">
            <a:avLst/>
          </a:prstGeom>
          <a:noFill/>
          <a:ln>
            <a:noFill/>
          </a:ln>
        </p:spPr>
        <p:txBody>
          <a:bodyPr anchorCtr="0" anchor="t" bIns="91425" lIns="91425" spcFirstLastPara="1" rIns="91425" wrap="square" tIns="91425">
            <a:noAutofit/>
          </a:bodyPr>
          <a:lstStyle/>
          <a:p>
            <a:pPr indent="-393700" lvl="0" marL="609600" marR="0" rtl="0" algn="l">
              <a:lnSpc>
                <a:spcPct val="115000"/>
              </a:lnSpc>
              <a:spcBef>
                <a:spcPts val="0"/>
              </a:spcBef>
              <a:spcAft>
                <a:spcPts val="0"/>
              </a:spcAft>
              <a:buClr>
                <a:schemeClr val="accent1"/>
              </a:buClr>
              <a:buSzPts val="1400"/>
              <a:buFont typeface="Red Hat Text"/>
              <a:buChar char="▸"/>
            </a:pPr>
            <a:r>
              <a:rPr lang="en">
                <a:latin typeface="Red Hat Text"/>
                <a:ea typeface="Red Hat Text"/>
                <a:cs typeface="Red Hat Text"/>
                <a:sym typeface="Red Hat Text"/>
              </a:rPr>
              <a:t>API Manager</a:t>
            </a:r>
            <a:endParaRPr>
              <a:latin typeface="Red Hat Text"/>
              <a:ea typeface="Red Hat Text"/>
              <a:cs typeface="Red Hat Text"/>
              <a:sym typeface="Red Hat Text"/>
            </a:endParaRPr>
          </a:p>
          <a:p>
            <a:pPr indent="-393700" lvl="0" marL="609600" marR="0" rtl="0" algn="l">
              <a:lnSpc>
                <a:spcPct val="115000"/>
              </a:lnSpc>
              <a:spcBef>
                <a:spcPts val="500"/>
              </a:spcBef>
              <a:spcAft>
                <a:spcPts val="0"/>
              </a:spcAft>
              <a:buClr>
                <a:schemeClr val="accent1"/>
              </a:buClr>
              <a:buSzPts val="1400"/>
              <a:buFont typeface="Red Hat Text"/>
              <a:buChar char="▸"/>
            </a:pPr>
            <a:r>
              <a:rPr lang="en">
                <a:latin typeface="Red Hat Text"/>
                <a:ea typeface="Red Hat Text"/>
                <a:cs typeface="Red Hat Text"/>
                <a:sym typeface="Red Hat Text"/>
              </a:rPr>
              <a:t>API Gateway</a:t>
            </a:r>
            <a:endParaRPr>
              <a:latin typeface="Red Hat Text"/>
              <a:ea typeface="Red Hat Text"/>
              <a:cs typeface="Red Hat Text"/>
              <a:sym typeface="Red Hat Text"/>
            </a:endParaRPr>
          </a:p>
          <a:p>
            <a:pPr indent="-393700" lvl="0" marL="609600" marR="0" rtl="0" algn="l">
              <a:lnSpc>
                <a:spcPct val="115000"/>
              </a:lnSpc>
              <a:spcBef>
                <a:spcPts val="500"/>
              </a:spcBef>
              <a:spcAft>
                <a:spcPts val="500"/>
              </a:spcAft>
              <a:buClr>
                <a:schemeClr val="accent1"/>
              </a:buClr>
              <a:buSzPts val="1400"/>
              <a:buFont typeface="Red Hat Text"/>
              <a:buChar char="▸"/>
            </a:pPr>
            <a:r>
              <a:rPr lang="en">
                <a:latin typeface="Red Hat Text"/>
                <a:ea typeface="Red Hat Text"/>
                <a:cs typeface="Red Hat Text"/>
                <a:sym typeface="Red Hat Text"/>
              </a:rPr>
              <a:t>Istio Service Mesh Adapter</a:t>
            </a:r>
            <a:endParaRPr>
              <a:solidFill>
                <a:srgbClr val="434343"/>
              </a:solidFill>
              <a:latin typeface="Red Hat Text"/>
              <a:ea typeface="Red Hat Text"/>
              <a:cs typeface="Red Hat Text"/>
              <a:sym typeface="Red Hat Text"/>
            </a:endParaRPr>
          </a:p>
        </p:txBody>
      </p:sp>
      <p:sp>
        <p:nvSpPr>
          <p:cNvPr id="4628" name="Google Shape;4628;p318"/>
          <p:cNvSpPr txBox="1"/>
          <p:nvPr/>
        </p:nvSpPr>
        <p:spPr>
          <a:xfrm>
            <a:off x="3693425" y="5305625"/>
            <a:ext cx="3223200" cy="943500"/>
          </a:xfrm>
          <a:prstGeom prst="rect">
            <a:avLst/>
          </a:prstGeom>
          <a:noFill/>
          <a:ln>
            <a:noFill/>
          </a:ln>
        </p:spPr>
        <p:txBody>
          <a:bodyPr anchorCtr="0" anchor="t" bIns="91425" lIns="91425" spcFirstLastPara="1" rIns="91425" wrap="square" tIns="91425">
            <a:noAutofit/>
          </a:bodyPr>
          <a:lstStyle/>
          <a:p>
            <a:pPr indent="-393700" lvl="0" marL="609600" marR="0" rtl="0" algn="l">
              <a:lnSpc>
                <a:spcPct val="115000"/>
              </a:lnSpc>
              <a:spcBef>
                <a:spcPts val="0"/>
              </a:spcBef>
              <a:spcAft>
                <a:spcPts val="0"/>
              </a:spcAft>
              <a:buClr>
                <a:schemeClr val="accent1"/>
              </a:buClr>
              <a:buSzPts val="1400"/>
              <a:buFont typeface="Red Hat Text"/>
              <a:buChar char="▸"/>
            </a:pPr>
            <a:r>
              <a:rPr lang="en">
                <a:latin typeface="Red Hat Text"/>
                <a:ea typeface="Red Hat Text"/>
                <a:cs typeface="Red Hat Text"/>
                <a:sym typeface="Red Hat Text"/>
              </a:rPr>
              <a:t>Service Registry</a:t>
            </a:r>
            <a:endParaRPr>
              <a:latin typeface="Red Hat Text"/>
              <a:ea typeface="Red Hat Text"/>
              <a:cs typeface="Red Hat Text"/>
              <a:sym typeface="Red Hat Text"/>
            </a:endParaRPr>
          </a:p>
          <a:p>
            <a:pPr indent="-393700" lvl="0" marL="609600" marR="0" rtl="0" algn="l">
              <a:lnSpc>
                <a:spcPct val="115000"/>
              </a:lnSpc>
              <a:spcBef>
                <a:spcPts val="500"/>
              </a:spcBef>
              <a:spcAft>
                <a:spcPts val="0"/>
              </a:spcAft>
              <a:buClr>
                <a:schemeClr val="accent1"/>
              </a:buClr>
              <a:buSzPts val="1400"/>
              <a:buFont typeface="Red Hat Text"/>
              <a:buChar char="▸"/>
            </a:pPr>
            <a:r>
              <a:rPr lang="en">
                <a:latin typeface="Red Hat Text"/>
                <a:ea typeface="Red Hat Text"/>
                <a:cs typeface="Red Hat Text"/>
                <a:sym typeface="Red Hat Text"/>
              </a:rPr>
              <a:t>API Designer</a:t>
            </a:r>
            <a:endParaRPr>
              <a:latin typeface="Red Hat Text"/>
              <a:ea typeface="Red Hat Text"/>
              <a:cs typeface="Red Hat Text"/>
              <a:sym typeface="Red Hat Text"/>
            </a:endParaRPr>
          </a:p>
          <a:p>
            <a:pPr indent="-406400" lvl="0" marL="609600" marR="0" rtl="0" algn="l">
              <a:lnSpc>
                <a:spcPct val="115000"/>
              </a:lnSpc>
              <a:spcBef>
                <a:spcPts val="500"/>
              </a:spcBef>
              <a:spcAft>
                <a:spcPts val="500"/>
              </a:spcAft>
              <a:buClr>
                <a:schemeClr val="accent1"/>
              </a:buClr>
              <a:buSzPts val="1600"/>
              <a:buFont typeface="Red Hat Text"/>
              <a:buChar char="▸"/>
            </a:pPr>
            <a:r>
              <a:rPr lang="en">
                <a:latin typeface="Red Hat Text"/>
                <a:ea typeface="Red Hat Text"/>
                <a:cs typeface="Red Hat Text"/>
                <a:sym typeface="Red Hat Text"/>
              </a:rPr>
              <a:t>Integration Operator</a:t>
            </a:r>
            <a:endParaRPr>
              <a:latin typeface="Red Hat Text"/>
              <a:ea typeface="Red Hat Text"/>
              <a:cs typeface="Red Hat Text"/>
              <a:sym typeface="Red Hat Text"/>
            </a:endParaRPr>
          </a:p>
        </p:txBody>
      </p:sp>
      <p:sp>
        <p:nvSpPr>
          <p:cNvPr id="4629" name="Google Shape;4629;p318"/>
          <p:cNvSpPr txBox="1"/>
          <p:nvPr/>
        </p:nvSpPr>
        <p:spPr>
          <a:xfrm>
            <a:off x="4030650" y="4828875"/>
            <a:ext cx="31377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Display Medium"/>
                <a:ea typeface="Red Hat Display Medium"/>
                <a:cs typeface="Red Hat Display Medium"/>
                <a:sym typeface="Red Hat Display Medium"/>
              </a:rPr>
              <a:t>Tooling &amp; Metadata</a:t>
            </a:r>
            <a:endParaRPr sz="1800">
              <a:latin typeface="Red Hat Display Medium"/>
              <a:ea typeface="Red Hat Display Medium"/>
              <a:cs typeface="Red Hat Display Medium"/>
              <a:sym typeface="Red Hat Display Medium"/>
            </a:endParaRPr>
          </a:p>
        </p:txBody>
      </p:sp>
      <p:cxnSp>
        <p:nvCxnSpPr>
          <p:cNvPr id="4630" name="Google Shape;4630;p318"/>
          <p:cNvCxnSpPr/>
          <p:nvPr/>
        </p:nvCxnSpPr>
        <p:spPr>
          <a:xfrm rot="5400000">
            <a:off x="3949875" y="3015850"/>
            <a:ext cx="2305200" cy="2240100"/>
          </a:xfrm>
          <a:prstGeom prst="bentConnector3">
            <a:avLst>
              <a:gd fmla="val 99998" name="adj1"/>
            </a:avLst>
          </a:prstGeom>
          <a:noFill/>
          <a:ln cap="flat" cmpd="sng" w="9525">
            <a:solidFill>
              <a:schemeClr val="dk2"/>
            </a:solidFill>
            <a:prstDash val="solid"/>
            <a:round/>
            <a:headEnd len="med" w="med" type="none"/>
            <a:tailEnd len="med" w="med" type="none"/>
          </a:ln>
        </p:spPr>
      </p:cxnSp>
      <p:sp>
        <p:nvSpPr>
          <p:cNvPr id="4631" name="Google Shape;4631;p318"/>
          <p:cNvSpPr/>
          <p:nvPr/>
        </p:nvSpPr>
        <p:spPr>
          <a:xfrm>
            <a:off x="8441975" y="5026250"/>
            <a:ext cx="3176700" cy="681300"/>
          </a:xfrm>
          <a:prstGeom prst="rect">
            <a:avLst/>
          </a:pr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3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37" name="Google Shape;4637;p319"/>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AMQ Streams</a:t>
            </a:r>
            <a:endParaRPr sz="5500">
              <a:solidFill>
                <a:srgbClr val="EE0000"/>
              </a:solidFill>
            </a:endParaRPr>
          </a:p>
          <a:p>
            <a:pPr indent="0" lvl="0" marL="0" rtl="0" algn="l">
              <a:lnSpc>
                <a:spcPct val="150000"/>
              </a:lnSpc>
              <a:spcBef>
                <a:spcPts val="4000"/>
              </a:spcBef>
              <a:spcAft>
                <a:spcPts val="0"/>
              </a:spcAft>
              <a:buNone/>
            </a:pPr>
            <a:r>
              <a:t/>
            </a:r>
            <a:endParaRPr sz="1600">
              <a:solidFill>
                <a:schemeClr val="dk1"/>
              </a:solidFill>
            </a:endParaRPr>
          </a:p>
        </p:txBody>
      </p:sp>
      <p:grpSp>
        <p:nvGrpSpPr>
          <p:cNvPr id="4638" name="Google Shape;4638;p319"/>
          <p:cNvGrpSpPr/>
          <p:nvPr/>
        </p:nvGrpSpPr>
        <p:grpSpPr>
          <a:xfrm flipH="1">
            <a:off x="7491950" y="4124850"/>
            <a:ext cx="3012300" cy="528600"/>
            <a:chOff x="-25175" y="3896250"/>
            <a:chExt cx="3012300" cy="528600"/>
          </a:xfrm>
        </p:grpSpPr>
        <p:sp>
          <p:nvSpPr>
            <p:cNvPr id="4639" name="Google Shape;4639;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40" name="Google Shape;4640;p319"/>
            <p:cNvSpPr/>
            <p:nvPr/>
          </p:nvSpPr>
          <p:spPr>
            <a:xfrm>
              <a:off x="-25175" y="3896250"/>
              <a:ext cx="2739000" cy="528600"/>
            </a:xfrm>
            <a:prstGeom prst="rect">
              <a:avLst/>
            </a:prstGeom>
            <a:solidFill>
              <a:srgbClr val="3A81BA"/>
            </a:solidFill>
            <a:ln>
              <a:noFill/>
            </a:ln>
          </p:spPr>
          <p:txBody>
            <a:bodyPr anchorCtr="0" anchor="ctr" bIns="91425" lIns="91425" spcFirstLastPara="1" rIns="457200" wrap="square" tIns="91425">
              <a:noAutofit/>
            </a:bodyPr>
            <a:lstStyle/>
            <a:p>
              <a:pPr indent="0" lvl="0" marL="0" rtl="0" algn="r">
                <a:spcBef>
                  <a:spcPts val="0"/>
                </a:spcBef>
                <a:spcAft>
                  <a:spcPts val="0"/>
                </a:spcAft>
                <a:buNone/>
              </a:pPr>
              <a:r>
                <a:rPr b="1" lang="en">
                  <a:solidFill>
                    <a:srgbClr val="FFFFFF"/>
                  </a:solidFill>
                  <a:latin typeface="Red Hat Display"/>
                  <a:ea typeface="Red Hat Display"/>
                  <a:cs typeface="Red Hat Display"/>
                  <a:sym typeface="Red Hat Display"/>
                </a:rPr>
                <a:t>Mirror Maker</a:t>
              </a:r>
              <a:endParaRPr b="1">
                <a:solidFill>
                  <a:srgbClr val="FFFFFF"/>
                </a:solidFill>
                <a:latin typeface="Red Hat Display"/>
                <a:ea typeface="Red Hat Display"/>
                <a:cs typeface="Red Hat Display"/>
                <a:sym typeface="Red Hat Display"/>
              </a:endParaRPr>
            </a:p>
          </p:txBody>
        </p:sp>
      </p:grpSp>
      <p:grpSp>
        <p:nvGrpSpPr>
          <p:cNvPr id="4641" name="Google Shape;4641;p319"/>
          <p:cNvGrpSpPr/>
          <p:nvPr/>
        </p:nvGrpSpPr>
        <p:grpSpPr>
          <a:xfrm flipH="1">
            <a:off x="6882350" y="2766338"/>
            <a:ext cx="3621900" cy="528613"/>
            <a:chOff x="-634775" y="3896250"/>
            <a:chExt cx="3621900" cy="528613"/>
          </a:xfrm>
        </p:grpSpPr>
        <p:sp>
          <p:nvSpPr>
            <p:cNvPr id="4642" name="Google Shape;4642;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43" name="Google Shape;4643;p319"/>
            <p:cNvSpPr/>
            <p:nvPr/>
          </p:nvSpPr>
          <p:spPr>
            <a:xfrm>
              <a:off x="-634775" y="3896263"/>
              <a:ext cx="3348600" cy="528600"/>
            </a:xfrm>
            <a:prstGeom prst="rect">
              <a:avLst/>
            </a:prstGeom>
            <a:solidFill>
              <a:srgbClr val="3A81BA"/>
            </a:solidFill>
            <a:ln>
              <a:noFill/>
            </a:ln>
          </p:spPr>
          <p:txBody>
            <a:bodyPr anchorCtr="0" anchor="ctr" bIns="91425" lIns="91425" spcFirstLastPara="1" rIns="457200" wrap="square" tIns="91425">
              <a:noAutofit/>
            </a:bodyPr>
            <a:lstStyle/>
            <a:p>
              <a:pPr indent="0" lvl="0" marL="0" rtl="0" algn="r">
                <a:spcBef>
                  <a:spcPts val="0"/>
                </a:spcBef>
                <a:spcAft>
                  <a:spcPts val="0"/>
                </a:spcAft>
                <a:buNone/>
              </a:pPr>
              <a:r>
                <a:rPr b="1" lang="en">
                  <a:solidFill>
                    <a:srgbClr val="FFFFFF"/>
                  </a:solidFill>
                  <a:latin typeface="Red Hat Display"/>
                  <a:ea typeface="Red Hat Display"/>
                  <a:cs typeface="Red Hat Display"/>
                  <a:sym typeface="Red Hat Display"/>
                </a:rPr>
                <a:t>HTTP Proxy</a:t>
              </a:r>
              <a:endParaRPr b="1">
                <a:solidFill>
                  <a:srgbClr val="FFFFFF"/>
                </a:solidFill>
                <a:latin typeface="Red Hat Display"/>
                <a:ea typeface="Red Hat Display"/>
                <a:cs typeface="Red Hat Display"/>
                <a:sym typeface="Red Hat Display"/>
              </a:endParaRPr>
            </a:p>
          </p:txBody>
        </p:sp>
      </p:grpSp>
      <p:grpSp>
        <p:nvGrpSpPr>
          <p:cNvPr id="4644" name="Google Shape;4644;p319"/>
          <p:cNvGrpSpPr/>
          <p:nvPr/>
        </p:nvGrpSpPr>
        <p:grpSpPr>
          <a:xfrm flipH="1">
            <a:off x="7339550" y="4804100"/>
            <a:ext cx="3164700" cy="528600"/>
            <a:chOff x="-177575" y="3896250"/>
            <a:chExt cx="3164700" cy="528600"/>
          </a:xfrm>
        </p:grpSpPr>
        <p:sp>
          <p:nvSpPr>
            <p:cNvPr id="4645" name="Google Shape;4645;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46" name="Google Shape;4646;p319"/>
            <p:cNvSpPr/>
            <p:nvPr/>
          </p:nvSpPr>
          <p:spPr>
            <a:xfrm>
              <a:off x="-177575" y="3896250"/>
              <a:ext cx="2891400" cy="528600"/>
            </a:xfrm>
            <a:prstGeom prst="rect">
              <a:avLst/>
            </a:prstGeom>
            <a:solidFill>
              <a:srgbClr val="3A81BA"/>
            </a:solidFill>
            <a:ln>
              <a:noFill/>
            </a:ln>
          </p:spPr>
          <p:txBody>
            <a:bodyPr anchorCtr="0" anchor="ctr" bIns="91425" lIns="91425" spcFirstLastPara="1" rIns="457200" wrap="square" tIns="91425">
              <a:noAutofit/>
            </a:bodyPr>
            <a:lstStyle/>
            <a:p>
              <a:pPr indent="0" lvl="0" marL="0" rtl="0" algn="r">
                <a:spcBef>
                  <a:spcPts val="0"/>
                </a:spcBef>
                <a:spcAft>
                  <a:spcPts val="0"/>
                </a:spcAft>
                <a:buNone/>
              </a:pPr>
              <a:r>
                <a:rPr b="1" lang="en">
                  <a:solidFill>
                    <a:srgbClr val="FFFFFF"/>
                  </a:solidFill>
                  <a:latin typeface="Red Hat Display"/>
                  <a:ea typeface="Red Hat Display"/>
                  <a:cs typeface="Red Hat Display"/>
                  <a:sym typeface="Red Hat Display"/>
                </a:rPr>
                <a:t>Streams API</a:t>
              </a:r>
              <a:endParaRPr b="1">
                <a:solidFill>
                  <a:srgbClr val="FFFFFF"/>
                </a:solidFill>
                <a:latin typeface="Red Hat Display"/>
                <a:ea typeface="Red Hat Display"/>
                <a:cs typeface="Red Hat Display"/>
                <a:sym typeface="Red Hat Display"/>
              </a:endParaRPr>
            </a:p>
          </p:txBody>
        </p:sp>
      </p:grpSp>
      <p:grpSp>
        <p:nvGrpSpPr>
          <p:cNvPr id="4647" name="Google Shape;4647;p319"/>
          <p:cNvGrpSpPr/>
          <p:nvPr/>
        </p:nvGrpSpPr>
        <p:grpSpPr>
          <a:xfrm>
            <a:off x="1687750" y="5483350"/>
            <a:ext cx="3621900" cy="528600"/>
            <a:chOff x="-634775" y="3896250"/>
            <a:chExt cx="3621900" cy="528600"/>
          </a:xfrm>
        </p:grpSpPr>
        <p:sp>
          <p:nvSpPr>
            <p:cNvPr id="4648" name="Google Shape;4648;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19"/>
            <p:cNvSpPr/>
            <p:nvPr/>
          </p:nvSpPr>
          <p:spPr>
            <a:xfrm>
              <a:off x="-634775" y="3896250"/>
              <a:ext cx="3348600" cy="528600"/>
            </a:xfrm>
            <a:prstGeom prst="rect">
              <a:avLst/>
            </a:prstGeom>
            <a:solidFill>
              <a:srgbClr val="3A81BA"/>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Operators</a:t>
              </a:r>
              <a:endParaRPr b="1">
                <a:solidFill>
                  <a:srgbClr val="FFFFFF"/>
                </a:solidFill>
                <a:latin typeface="Red Hat Display"/>
                <a:ea typeface="Red Hat Display"/>
                <a:cs typeface="Red Hat Display"/>
                <a:sym typeface="Red Hat Display"/>
              </a:endParaRPr>
            </a:p>
          </p:txBody>
        </p:sp>
      </p:grpSp>
      <p:grpSp>
        <p:nvGrpSpPr>
          <p:cNvPr id="4650" name="Google Shape;4650;p319"/>
          <p:cNvGrpSpPr/>
          <p:nvPr/>
        </p:nvGrpSpPr>
        <p:grpSpPr>
          <a:xfrm>
            <a:off x="1687750" y="3445600"/>
            <a:ext cx="3189900" cy="528600"/>
            <a:chOff x="-202775" y="3896250"/>
            <a:chExt cx="3189900" cy="528600"/>
          </a:xfrm>
        </p:grpSpPr>
        <p:sp>
          <p:nvSpPr>
            <p:cNvPr id="4651" name="Google Shape;4651;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19"/>
            <p:cNvSpPr/>
            <p:nvPr/>
          </p:nvSpPr>
          <p:spPr>
            <a:xfrm>
              <a:off x="-202775" y="3896250"/>
              <a:ext cx="2916600" cy="528600"/>
            </a:xfrm>
            <a:prstGeom prst="rect">
              <a:avLst/>
            </a:prstGeom>
            <a:solidFill>
              <a:srgbClr val="3A81BA"/>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Broker</a:t>
              </a:r>
              <a:endParaRPr b="1">
                <a:solidFill>
                  <a:srgbClr val="FFFFFF"/>
                </a:solidFill>
                <a:latin typeface="Red Hat Display"/>
                <a:ea typeface="Red Hat Display"/>
                <a:cs typeface="Red Hat Display"/>
                <a:sym typeface="Red Hat Display"/>
              </a:endParaRPr>
            </a:p>
          </p:txBody>
        </p:sp>
      </p:grpSp>
      <p:grpSp>
        <p:nvGrpSpPr>
          <p:cNvPr id="4653" name="Google Shape;4653;p319"/>
          <p:cNvGrpSpPr/>
          <p:nvPr/>
        </p:nvGrpSpPr>
        <p:grpSpPr>
          <a:xfrm>
            <a:off x="1687750" y="2766350"/>
            <a:ext cx="3621900" cy="528600"/>
            <a:chOff x="-634775" y="3896250"/>
            <a:chExt cx="3621900" cy="528600"/>
          </a:xfrm>
        </p:grpSpPr>
        <p:sp>
          <p:nvSpPr>
            <p:cNvPr id="4654" name="Google Shape;4654;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19"/>
            <p:cNvSpPr/>
            <p:nvPr/>
          </p:nvSpPr>
          <p:spPr>
            <a:xfrm>
              <a:off x="-634775" y="3896250"/>
              <a:ext cx="3348600" cy="528600"/>
            </a:xfrm>
            <a:prstGeom prst="rect">
              <a:avLst/>
            </a:prstGeom>
            <a:solidFill>
              <a:srgbClr val="3A81BA"/>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Zookeeper (for Kafka only)</a:t>
              </a:r>
              <a:endParaRPr b="1">
                <a:solidFill>
                  <a:srgbClr val="FFFFFF"/>
                </a:solidFill>
                <a:latin typeface="Red Hat Display"/>
                <a:ea typeface="Red Hat Display"/>
                <a:cs typeface="Red Hat Display"/>
                <a:sym typeface="Red Hat Display"/>
              </a:endParaRPr>
            </a:p>
          </p:txBody>
        </p:sp>
      </p:grpSp>
      <p:grpSp>
        <p:nvGrpSpPr>
          <p:cNvPr id="4656" name="Google Shape;4656;p319"/>
          <p:cNvGrpSpPr/>
          <p:nvPr/>
        </p:nvGrpSpPr>
        <p:grpSpPr>
          <a:xfrm>
            <a:off x="1687750" y="4804100"/>
            <a:ext cx="3164700" cy="528600"/>
            <a:chOff x="-177575" y="3896250"/>
            <a:chExt cx="3164700" cy="528600"/>
          </a:xfrm>
        </p:grpSpPr>
        <p:sp>
          <p:nvSpPr>
            <p:cNvPr id="4657" name="Google Shape;4657;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19"/>
            <p:cNvSpPr/>
            <p:nvPr/>
          </p:nvSpPr>
          <p:spPr>
            <a:xfrm>
              <a:off x="-177575" y="3896250"/>
              <a:ext cx="2891400" cy="528600"/>
            </a:xfrm>
            <a:prstGeom prst="rect">
              <a:avLst/>
            </a:prstGeom>
            <a:solidFill>
              <a:srgbClr val="3A81BA"/>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Consumer API</a:t>
              </a:r>
              <a:endParaRPr b="1">
                <a:solidFill>
                  <a:srgbClr val="FFFFFF"/>
                </a:solidFill>
                <a:latin typeface="Red Hat Display"/>
                <a:ea typeface="Red Hat Display"/>
                <a:cs typeface="Red Hat Display"/>
                <a:sym typeface="Red Hat Display"/>
              </a:endParaRPr>
            </a:p>
          </p:txBody>
        </p:sp>
      </p:grpSp>
      <p:grpSp>
        <p:nvGrpSpPr>
          <p:cNvPr id="4659" name="Google Shape;4659;p319"/>
          <p:cNvGrpSpPr/>
          <p:nvPr/>
        </p:nvGrpSpPr>
        <p:grpSpPr>
          <a:xfrm>
            <a:off x="1687750" y="4124850"/>
            <a:ext cx="3012300" cy="528600"/>
            <a:chOff x="-25175" y="3896250"/>
            <a:chExt cx="3012300" cy="528600"/>
          </a:xfrm>
        </p:grpSpPr>
        <p:sp>
          <p:nvSpPr>
            <p:cNvPr id="4660" name="Google Shape;4660;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19"/>
            <p:cNvSpPr/>
            <p:nvPr/>
          </p:nvSpPr>
          <p:spPr>
            <a:xfrm>
              <a:off x="-25175" y="3896250"/>
              <a:ext cx="2739000" cy="528600"/>
            </a:xfrm>
            <a:prstGeom prst="rect">
              <a:avLst/>
            </a:prstGeom>
            <a:solidFill>
              <a:srgbClr val="3A81BA"/>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Producer API</a:t>
              </a:r>
              <a:endParaRPr b="1">
                <a:solidFill>
                  <a:srgbClr val="FFFFFF"/>
                </a:solidFill>
                <a:latin typeface="Red Hat Display"/>
                <a:ea typeface="Red Hat Display"/>
                <a:cs typeface="Red Hat Display"/>
                <a:sym typeface="Red Hat Display"/>
              </a:endParaRPr>
            </a:p>
          </p:txBody>
        </p:sp>
      </p:grpSp>
      <p:grpSp>
        <p:nvGrpSpPr>
          <p:cNvPr id="4662" name="Google Shape;4662;p319"/>
          <p:cNvGrpSpPr/>
          <p:nvPr/>
        </p:nvGrpSpPr>
        <p:grpSpPr>
          <a:xfrm flipH="1">
            <a:off x="7314350" y="3445600"/>
            <a:ext cx="3189900" cy="528600"/>
            <a:chOff x="-202775" y="3896250"/>
            <a:chExt cx="3189900" cy="528600"/>
          </a:xfrm>
        </p:grpSpPr>
        <p:sp>
          <p:nvSpPr>
            <p:cNvPr id="4663" name="Google Shape;4663;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64" name="Google Shape;4664;p319"/>
            <p:cNvSpPr/>
            <p:nvPr/>
          </p:nvSpPr>
          <p:spPr>
            <a:xfrm>
              <a:off x="-202775" y="3896250"/>
              <a:ext cx="2916600" cy="528600"/>
            </a:xfrm>
            <a:prstGeom prst="rect">
              <a:avLst/>
            </a:prstGeom>
            <a:solidFill>
              <a:srgbClr val="3A81BA"/>
            </a:solidFill>
            <a:ln>
              <a:noFill/>
            </a:ln>
          </p:spPr>
          <p:txBody>
            <a:bodyPr anchorCtr="0" anchor="ctr" bIns="91425" lIns="91425" spcFirstLastPara="1" rIns="457200" wrap="square" tIns="91425">
              <a:noAutofit/>
            </a:bodyPr>
            <a:lstStyle/>
            <a:p>
              <a:pPr indent="0" lvl="0" marL="0" rtl="0" algn="r">
                <a:spcBef>
                  <a:spcPts val="0"/>
                </a:spcBef>
                <a:spcAft>
                  <a:spcPts val="0"/>
                </a:spcAft>
                <a:buNone/>
              </a:pPr>
              <a:r>
                <a:rPr b="1" lang="en">
                  <a:solidFill>
                    <a:srgbClr val="FFFFFF"/>
                  </a:solidFill>
                  <a:latin typeface="Red Hat Display"/>
                  <a:ea typeface="Red Hat Display"/>
                  <a:cs typeface="Red Hat Display"/>
                  <a:sym typeface="Red Hat Display"/>
                </a:rPr>
                <a:t>Connect</a:t>
              </a:r>
              <a:endParaRPr b="1">
                <a:solidFill>
                  <a:srgbClr val="FFFFFF"/>
                </a:solidFill>
                <a:latin typeface="Red Hat Display"/>
                <a:ea typeface="Red Hat Display"/>
                <a:cs typeface="Red Hat Display"/>
                <a:sym typeface="Red Hat Display"/>
              </a:endParaRPr>
            </a:p>
          </p:txBody>
        </p:sp>
      </p:grpSp>
      <p:grpSp>
        <p:nvGrpSpPr>
          <p:cNvPr id="4665" name="Google Shape;4665;p319"/>
          <p:cNvGrpSpPr/>
          <p:nvPr/>
        </p:nvGrpSpPr>
        <p:grpSpPr>
          <a:xfrm>
            <a:off x="4887175" y="3192911"/>
            <a:ext cx="2392474" cy="2392474"/>
            <a:chOff x="5409275" y="1752098"/>
            <a:chExt cx="2392474" cy="2392474"/>
          </a:xfrm>
        </p:grpSpPr>
        <p:pic>
          <p:nvPicPr>
            <p:cNvPr id="4666" name="Google Shape;4666;p319"/>
            <p:cNvPicPr preferRelativeResize="0"/>
            <p:nvPr/>
          </p:nvPicPr>
          <p:blipFill rotWithShape="1">
            <a:blip r:embed="rId3">
              <a:alphaModFix/>
            </a:blip>
            <a:srcRect b="0" l="0" r="0" t="0"/>
            <a:stretch/>
          </p:blipFill>
          <p:spPr>
            <a:xfrm>
              <a:off x="5409275" y="1752098"/>
              <a:ext cx="2392474" cy="2392474"/>
            </a:xfrm>
            <a:prstGeom prst="rect">
              <a:avLst/>
            </a:prstGeom>
            <a:noFill/>
            <a:ln>
              <a:noFill/>
            </a:ln>
          </p:spPr>
        </p:pic>
        <p:pic>
          <p:nvPicPr>
            <p:cNvPr id="4667" name="Google Shape;4667;p319"/>
            <p:cNvPicPr preferRelativeResize="0"/>
            <p:nvPr/>
          </p:nvPicPr>
          <p:blipFill rotWithShape="1">
            <a:blip r:embed="rId4">
              <a:alphaModFix/>
            </a:blip>
            <a:srcRect b="0" l="69" r="69" t="0"/>
            <a:stretch/>
          </p:blipFill>
          <p:spPr>
            <a:xfrm>
              <a:off x="5908925" y="1928325"/>
              <a:ext cx="886899" cy="440264"/>
            </a:xfrm>
            <a:prstGeom prst="rect">
              <a:avLst/>
            </a:prstGeom>
            <a:noFill/>
            <a:ln>
              <a:noFill/>
            </a:ln>
          </p:spPr>
        </p:pic>
        <p:sp>
          <p:nvSpPr>
            <p:cNvPr id="4668" name="Google Shape;4668;p319"/>
            <p:cNvSpPr/>
            <p:nvPr/>
          </p:nvSpPr>
          <p:spPr>
            <a:xfrm>
              <a:off x="6368775" y="2739300"/>
              <a:ext cx="886800" cy="8868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9" name="Google Shape;4669;p319"/>
            <p:cNvPicPr preferRelativeResize="0"/>
            <p:nvPr/>
          </p:nvPicPr>
          <p:blipFill rotWithShape="1">
            <a:blip r:embed="rId5">
              <a:alphaModFix/>
            </a:blip>
            <a:srcRect b="0" l="0" r="69853" t="0"/>
            <a:stretch/>
          </p:blipFill>
          <p:spPr>
            <a:xfrm>
              <a:off x="6563713" y="2770281"/>
              <a:ext cx="499650" cy="828682"/>
            </a:xfrm>
            <a:prstGeom prst="rect">
              <a:avLst/>
            </a:prstGeom>
            <a:noFill/>
            <a:ln>
              <a:noFill/>
            </a:ln>
          </p:spPr>
        </p:pic>
      </p:grpSp>
      <p:grpSp>
        <p:nvGrpSpPr>
          <p:cNvPr id="4670" name="Google Shape;4670;p319"/>
          <p:cNvGrpSpPr/>
          <p:nvPr/>
        </p:nvGrpSpPr>
        <p:grpSpPr>
          <a:xfrm flipH="1">
            <a:off x="6882350" y="5483350"/>
            <a:ext cx="3621900" cy="528600"/>
            <a:chOff x="-634775" y="3896250"/>
            <a:chExt cx="3621900" cy="528600"/>
          </a:xfrm>
        </p:grpSpPr>
        <p:sp>
          <p:nvSpPr>
            <p:cNvPr id="4671" name="Google Shape;4671;p319"/>
            <p:cNvSpPr/>
            <p:nvPr/>
          </p:nvSpPr>
          <p:spPr>
            <a:xfrm>
              <a:off x="2438425" y="3896250"/>
              <a:ext cx="548700" cy="528600"/>
            </a:xfrm>
            <a:prstGeom prst="ellipse">
              <a:avLst/>
            </a:prstGeom>
            <a:solidFill>
              <a:srgbClr val="3A81B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72" name="Google Shape;4672;p319"/>
            <p:cNvSpPr/>
            <p:nvPr/>
          </p:nvSpPr>
          <p:spPr>
            <a:xfrm>
              <a:off x="-634775" y="3896250"/>
              <a:ext cx="3348600" cy="528600"/>
            </a:xfrm>
            <a:prstGeom prst="rect">
              <a:avLst/>
            </a:prstGeom>
            <a:solidFill>
              <a:srgbClr val="3A81BA"/>
            </a:solidFill>
            <a:ln>
              <a:noFill/>
            </a:ln>
          </p:spPr>
          <p:txBody>
            <a:bodyPr anchorCtr="0" anchor="ctr" bIns="91425" lIns="91425" spcFirstLastPara="1" rIns="457200" wrap="square" tIns="91425">
              <a:noAutofit/>
            </a:bodyPr>
            <a:lstStyle/>
            <a:p>
              <a:pPr indent="0" lvl="0" marL="0" rtl="0" algn="r">
                <a:spcBef>
                  <a:spcPts val="0"/>
                </a:spcBef>
                <a:spcAft>
                  <a:spcPts val="0"/>
                </a:spcAft>
                <a:buNone/>
              </a:pPr>
              <a:r>
                <a:rPr b="1" lang="en">
                  <a:solidFill>
                    <a:srgbClr val="FFFFFF"/>
                  </a:solidFill>
                  <a:latin typeface="Red Hat Display"/>
                  <a:ea typeface="Red Hat Display"/>
                  <a:cs typeface="Red Hat Display"/>
                  <a:sym typeface="Red Hat Display"/>
                </a:rPr>
                <a:t>Admin API</a:t>
              </a:r>
              <a:endParaRPr b="1">
                <a:solidFill>
                  <a:srgbClr val="FFFFFF"/>
                </a:solidFill>
                <a:latin typeface="Red Hat Display"/>
                <a:ea typeface="Red Hat Display"/>
                <a:cs typeface="Red Hat Display"/>
                <a:sym typeface="Red Hat Displ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53"/>
                                        </p:tgtEl>
                                        <p:attrNameLst>
                                          <p:attrName>style.visibility</p:attrName>
                                        </p:attrNameLst>
                                      </p:cBhvr>
                                      <p:to>
                                        <p:strVal val="visible"/>
                                      </p:to>
                                    </p:set>
                                    <p:animEffect filter="fade" transition="in">
                                      <p:cBhvr>
                                        <p:cTn dur="1000"/>
                                        <p:tgtEl>
                                          <p:spTgt spid="46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50"/>
                                        </p:tgtEl>
                                        <p:attrNameLst>
                                          <p:attrName>style.visibility</p:attrName>
                                        </p:attrNameLst>
                                      </p:cBhvr>
                                      <p:to>
                                        <p:strVal val="visible"/>
                                      </p:to>
                                    </p:set>
                                    <p:animEffect filter="fade" transition="in">
                                      <p:cBhvr>
                                        <p:cTn dur="1000"/>
                                        <p:tgtEl>
                                          <p:spTgt spid="46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59"/>
                                        </p:tgtEl>
                                        <p:attrNameLst>
                                          <p:attrName>style.visibility</p:attrName>
                                        </p:attrNameLst>
                                      </p:cBhvr>
                                      <p:to>
                                        <p:strVal val="visible"/>
                                      </p:to>
                                    </p:set>
                                    <p:animEffect filter="fade" transition="in">
                                      <p:cBhvr>
                                        <p:cTn dur="1000"/>
                                        <p:tgtEl>
                                          <p:spTgt spid="465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656"/>
                                        </p:tgtEl>
                                        <p:attrNameLst>
                                          <p:attrName>style.visibility</p:attrName>
                                        </p:attrNameLst>
                                      </p:cBhvr>
                                      <p:to>
                                        <p:strVal val="visible"/>
                                      </p:to>
                                    </p:set>
                                    <p:animEffect filter="fade" transition="in">
                                      <p:cBhvr>
                                        <p:cTn dur="1000"/>
                                        <p:tgtEl>
                                          <p:spTgt spid="465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47"/>
                                        </p:tgtEl>
                                        <p:attrNameLst>
                                          <p:attrName>style.visibility</p:attrName>
                                        </p:attrNameLst>
                                      </p:cBhvr>
                                      <p:to>
                                        <p:strVal val="visible"/>
                                      </p:to>
                                    </p:set>
                                    <p:animEffect filter="fade" transition="in">
                                      <p:cBhvr>
                                        <p:cTn dur="1000"/>
                                        <p:tgtEl>
                                          <p:spTgt spid="464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641"/>
                                        </p:tgtEl>
                                        <p:attrNameLst>
                                          <p:attrName>style.visibility</p:attrName>
                                        </p:attrNameLst>
                                      </p:cBhvr>
                                      <p:to>
                                        <p:strVal val="visible"/>
                                      </p:to>
                                    </p:set>
                                    <p:animEffect filter="fade" transition="in">
                                      <p:cBhvr>
                                        <p:cTn dur="1000"/>
                                        <p:tgtEl>
                                          <p:spTgt spid="464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662"/>
                                        </p:tgtEl>
                                        <p:attrNameLst>
                                          <p:attrName>style.visibility</p:attrName>
                                        </p:attrNameLst>
                                      </p:cBhvr>
                                      <p:to>
                                        <p:strVal val="visible"/>
                                      </p:to>
                                    </p:set>
                                    <p:animEffect filter="fade" transition="in">
                                      <p:cBhvr>
                                        <p:cTn dur="1000"/>
                                        <p:tgtEl>
                                          <p:spTgt spid="466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638"/>
                                        </p:tgtEl>
                                        <p:attrNameLst>
                                          <p:attrName>style.visibility</p:attrName>
                                        </p:attrNameLst>
                                      </p:cBhvr>
                                      <p:to>
                                        <p:strVal val="visible"/>
                                      </p:to>
                                    </p:set>
                                    <p:animEffect filter="fade" transition="in">
                                      <p:cBhvr>
                                        <p:cTn dur="1000"/>
                                        <p:tgtEl>
                                          <p:spTgt spid="463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644"/>
                                        </p:tgtEl>
                                        <p:attrNameLst>
                                          <p:attrName>style.visibility</p:attrName>
                                        </p:attrNameLst>
                                      </p:cBhvr>
                                      <p:to>
                                        <p:strVal val="visible"/>
                                      </p:to>
                                    </p:set>
                                    <p:animEffect filter="fade" transition="in">
                                      <p:cBhvr>
                                        <p:cTn dur="1000"/>
                                        <p:tgtEl>
                                          <p:spTgt spid="4644"/>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670"/>
                                        </p:tgtEl>
                                        <p:attrNameLst>
                                          <p:attrName>style.visibility</p:attrName>
                                        </p:attrNameLst>
                                      </p:cBhvr>
                                      <p:to>
                                        <p:strVal val="visible"/>
                                      </p:to>
                                    </p:set>
                                    <p:animEffect filter="fade" transition="in">
                                      <p:cBhvr>
                                        <p:cTn dur="1000"/>
                                        <p:tgtEl>
                                          <p:spTgt spid="4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6" name="Shape 4676"/>
        <p:cNvGrpSpPr/>
        <p:nvPr/>
      </p:nvGrpSpPr>
      <p:grpSpPr>
        <a:xfrm>
          <a:off x="0" y="0"/>
          <a:ext cx="0" cy="0"/>
          <a:chOff x="0" y="0"/>
          <a:chExt cx="0" cy="0"/>
        </a:xfrm>
      </p:grpSpPr>
      <p:sp>
        <p:nvSpPr>
          <p:cNvPr id="4677" name="Google Shape;4677;p3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78" name="Google Shape;4678;p320"/>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AMQ Streams</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Two versions: for </a:t>
            </a:r>
            <a:r>
              <a:rPr b="1" lang="en" sz="1600">
                <a:solidFill>
                  <a:schemeClr val="dk1"/>
                </a:solidFill>
              </a:rPr>
              <a:t>RHEL</a:t>
            </a:r>
            <a:r>
              <a:rPr lang="en" sz="1600">
                <a:solidFill>
                  <a:schemeClr val="dk1"/>
                </a:solidFill>
              </a:rPr>
              <a:t> and </a:t>
            </a:r>
            <a:r>
              <a:rPr b="1" lang="en" sz="1600">
                <a:solidFill>
                  <a:schemeClr val="dk1"/>
                </a:solidFill>
              </a:rPr>
              <a:t>OCP</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RHEL</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Suitable for VMs or bare metal on Red Hat Enterprise Linux</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Zookeeper, Apache Kafka, HTTP Proxy, Cruise Control</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No special configuration or management tooling</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Just a ZIP download or Automate with Ansible</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OCP</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Power of </a:t>
            </a:r>
            <a:r>
              <a:rPr b="1" lang="en" sz="1600">
                <a:solidFill>
                  <a:schemeClr val="dk1"/>
                </a:solidFill>
              </a:rPr>
              <a:t>operators</a:t>
            </a:r>
            <a:endParaRPr b="1"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VMs, bare metal, private clouds, public clouds</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2" name="Shape 4682"/>
        <p:cNvGrpSpPr/>
        <p:nvPr/>
      </p:nvGrpSpPr>
      <p:grpSpPr>
        <a:xfrm>
          <a:off x="0" y="0"/>
          <a:ext cx="0" cy="0"/>
          <a:chOff x="0" y="0"/>
          <a:chExt cx="0" cy="0"/>
        </a:xfrm>
      </p:grpSpPr>
      <p:sp>
        <p:nvSpPr>
          <p:cNvPr id="4683" name="Google Shape;4683;p3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84" name="Google Shape;4684;p321"/>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Strimzi</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Running Apache Kafka on Kubernetes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Started by Red Hat in 2018</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Used as a bases for AMQ Streams on OCP</a:t>
            </a:r>
            <a:endParaRPr sz="1600">
              <a:solidFill>
                <a:schemeClr val="dk1"/>
              </a:solidFill>
            </a:endParaRPr>
          </a:p>
          <a:p>
            <a:pPr indent="0" lvl="0" marL="457200" rtl="0" algn="l">
              <a:lnSpc>
                <a:spcPct val="150000"/>
              </a:lnSpc>
              <a:spcBef>
                <a:spcPts val="0"/>
              </a:spcBef>
              <a:spcAft>
                <a:spcPts val="0"/>
              </a:spcAft>
              <a:buNone/>
            </a:pPr>
            <a:r>
              <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Web site: </a:t>
            </a:r>
            <a:r>
              <a:rPr lang="en" sz="1600" u="sng">
                <a:solidFill>
                  <a:schemeClr val="hlink"/>
                </a:solidFill>
                <a:hlinkClick r:id="rId3"/>
              </a:rPr>
              <a:t>http://strimzi.io/</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GitHub: </a:t>
            </a:r>
            <a:r>
              <a:rPr lang="en" sz="1600" u="sng">
                <a:solidFill>
                  <a:schemeClr val="hlink"/>
                </a:solidFill>
                <a:hlinkClick r:id="rId4"/>
              </a:rPr>
              <a:t>https://github.com/strimzi</a:t>
            </a:r>
            <a:endParaRPr sz="1600">
              <a:solidFill>
                <a:schemeClr val="dk1"/>
              </a:solidFill>
            </a:endParaRPr>
          </a:p>
          <a:p>
            <a:pPr indent="0" lvl="0" marL="457200" rtl="0" algn="l">
              <a:lnSpc>
                <a:spcPct val="150000"/>
              </a:lnSpc>
              <a:spcBef>
                <a:spcPts val="0"/>
              </a:spcBef>
              <a:spcAft>
                <a:spcPts val="0"/>
              </a:spcAft>
              <a:buNone/>
            </a:pPr>
            <a:r>
              <a:rPr lang="en" sz="1600">
                <a:solidFill>
                  <a:schemeClr val="dk1"/>
                </a:solidFill>
              </a:rPr>
              <a:t>Twitter: </a:t>
            </a:r>
            <a:r>
              <a:rPr lang="en" sz="1600" u="sng">
                <a:solidFill>
                  <a:schemeClr val="hlink"/>
                </a:solidFill>
                <a:hlinkClick r:id="rId5"/>
              </a:rPr>
              <a:t>@strimziio</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pic>
        <p:nvPicPr>
          <p:cNvPr id="4685" name="Google Shape;4685;p321"/>
          <p:cNvPicPr preferRelativeResize="0"/>
          <p:nvPr/>
        </p:nvPicPr>
        <p:blipFill>
          <a:blip r:embed="rId6">
            <a:alphaModFix/>
          </a:blip>
          <a:stretch>
            <a:fillRect/>
          </a:stretch>
        </p:blipFill>
        <p:spPr>
          <a:xfrm>
            <a:off x="6753350" y="331375"/>
            <a:ext cx="5148901" cy="1345097"/>
          </a:xfrm>
          <a:prstGeom prst="rect">
            <a:avLst/>
          </a:prstGeom>
          <a:noFill/>
          <a:ln>
            <a:noFill/>
          </a:ln>
        </p:spPr>
      </p:pic>
      <p:pic>
        <p:nvPicPr>
          <p:cNvPr id="4686" name="Google Shape;4686;p321"/>
          <p:cNvPicPr preferRelativeResize="0"/>
          <p:nvPr/>
        </p:nvPicPr>
        <p:blipFill>
          <a:blip r:embed="rId7">
            <a:alphaModFix/>
          </a:blip>
          <a:stretch>
            <a:fillRect/>
          </a:stretch>
        </p:blipFill>
        <p:spPr>
          <a:xfrm>
            <a:off x="916750" y="4960875"/>
            <a:ext cx="306025" cy="306025"/>
          </a:xfrm>
          <a:prstGeom prst="rect">
            <a:avLst/>
          </a:prstGeom>
          <a:noFill/>
          <a:ln>
            <a:noFill/>
          </a:ln>
        </p:spPr>
      </p:pic>
      <p:pic>
        <p:nvPicPr>
          <p:cNvPr id="4687" name="Google Shape;4687;p321"/>
          <p:cNvPicPr preferRelativeResize="0"/>
          <p:nvPr/>
        </p:nvPicPr>
        <p:blipFill rotWithShape="1">
          <a:blip r:embed="rId8">
            <a:alphaModFix/>
          </a:blip>
          <a:srcRect b="23046" l="35038" r="35762" t="22069"/>
          <a:stretch/>
        </p:blipFill>
        <p:spPr>
          <a:xfrm>
            <a:off x="927999" y="4603825"/>
            <a:ext cx="283524" cy="266475"/>
          </a:xfrm>
          <a:prstGeom prst="rect">
            <a:avLst/>
          </a:prstGeom>
          <a:noFill/>
          <a:ln>
            <a:noFill/>
          </a:ln>
        </p:spPr>
      </p:pic>
      <p:pic>
        <p:nvPicPr>
          <p:cNvPr id="4688" name="Google Shape;4688;p321"/>
          <p:cNvPicPr preferRelativeResize="0"/>
          <p:nvPr/>
        </p:nvPicPr>
        <p:blipFill>
          <a:blip r:embed="rId9">
            <a:alphaModFix/>
          </a:blip>
          <a:stretch>
            <a:fillRect/>
          </a:stretch>
        </p:blipFill>
        <p:spPr>
          <a:xfrm>
            <a:off x="872963" y="4158938"/>
            <a:ext cx="393601" cy="393601"/>
          </a:xfrm>
          <a:prstGeom prst="rect">
            <a:avLst/>
          </a:prstGeom>
          <a:noFill/>
          <a:ln>
            <a:noFill/>
          </a:ln>
        </p:spPr>
      </p:pic>
      <p:pic>
        <p:nvPicPr>
          <p:cNvPr id="4689" name="Google Shape;4689;p321"/>
          <p:cNvPicPr preferRelativeResize="0"/>
          <p:nvPr/>
        </p:nvPicPr>
        <p:blipFill>
          <a:blip r:embed="rId10">
            <a:alphaModFix/>
          </a:blip>
          <a:stretch>
            <a:fillRect/>
          </a:stretch>
        </p:blipFill>
        <p:spPr>
          <a:xfrm>
            <a:off x="6806346" y="2264224"/>
            <a:ext cx="4551575" cy="3701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3" name="Shape 4693"/>
        <p:cNvGrpSpPr/>
        <p:nvPr/>
      </p:nvGrpSpPr>
      <p:grpSpPr>
        <a:xfrm>
          <a:off x="0" y="0"/>
          <a:ext cx="0" cy="0"/>
          <a:chOff x="0" y="0"/>
          <a:chExt cx="0" cy="0"/>
        </a:xfrm>
      </p:grpSpPr>
      <p:sp>
        <p:nvSpPr>
          <p:cNvPr id="4694" name="Google Shape;4694;p322"/>
          <p:cNvSpPr txBox="1"/>
          <p:nvPr>
            <p:ph type="title"/>
          </p:nvPr>
        </p:nvSpPr>
        <p:spPr>
          <a:xfrm>
            <a:off x="447775" y="901600"/>
            <a:ext cx="11290500" cy="12414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4200">
                <a:solidFill>
                  <a:srgbClr val="EE0000"/>
                </a:solidFill>
              </a:rPr>
              <a:t>Deploy &amp; Manage with Operator</a:t>
            </a:r>
            <a:endParaRPr sz="4200">
              <a:solidFill>
                <a:srgbClr val="EE0000"/>
              </a:solidFill>
            </a:endParaRPr>
          </a:p>
          <a:p>
            <a:pPr indent="0" lvl="0" marL="0" rtl="0" algn="l">
              <a:lnSpc>
                <a:spcPct val="150000"/>
              </a:lnSpc>
              <a:spcBef>
                <a:spcPts val="4000"/>
              </a:spcBef>
              <a:spcAft>
                <a:spcPts val="0"/>
              </a:spcAft>
              <a:buNone/>
            </a:pPr>
            <a:r>
              <a:t/>
            </a:r>
            <a:endParaRPr sz="300">
              <a:solidFill>
                <a:schemeClr val="dk1"/>
              </a:solidFill>
            </a:endParaRPr>
          </a:p>
        </p:txBody>
      </p:sp>
      <p:grpSp>
        <p:nvGrpSpPr>
          <p:cNvPr id="4695" name="Google Shape;4695;p322"/>
          <p:cNvGrpSpPr/>
          <p:nvPr/>
        </p:nvGrpSpPr>
        <p:grpSpPr>
          <a:xfrm>
            <a:off x="8198078" y="2207723"/>
            <a:ext cx="996703" cy="1152173"/>
            <a:chOff x="7954525" y="2635087"/>
            <a:chExt cx="748500" cy="866100"/>
          </a:xfrm>
        </p:grpSpPr>
        <p:sp>
          <p:nvSpPr>
            <p:cNvPr id="4696" name="Google Shape;4696;p322"/>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7" name="Google Shape;4697;p322"/>
            <p:cNvPicPr preferRelativeResize="0"/>
            <p:nvPr/>
          </p:nvPicPr>
          <p:blipFill>
            <a:blip r:embed="rId3">
              <a:alphaModFix/>
            </a:blip>
            <a:stretch>
              <a:fillRect/>
            </a:stretch>
          </p:blipFill>
          <p:spPr>
            <a:xfrm>
              <a:off x="7999250" y="2803224"/>
              <a:ext cx="596052" cy="529800"/>
            </a:xfrm>
            <a:prstGeom prst="rect">
              <a:avLst/>
            </a:prstGeom>
            <a:noFill/>
            <a:ln>
              <a:noFill/>
            </a:ln>
          </p:spPr>
        </p:pic>
      </p:grpSp>
      <p:grpSp>
        <p:nvGrpSpPr>
          <p:cNvPr id="4698" name="Google Shape;4698;p322"/>
          <p:cNvGrpSpPr/>
          <p:nvPr/>
        </p:nvGrpSpPr>
        <p:grpSpPr>
          <a:xfrm>
            <a:off x="9196090" y="2207723"/>
            <a:ext cx="996703" cy="1152173"/>
            <a:chOff x="7954525" y="2635087"/>
            <a:chExt cx="748500" cy="866100"/>
          </a:xfrm>
        </p:grpSpPr>
        <p:sp>
          <p:nvSpPr>
            <p:cNvPr id="4699" name="Google Shape;4699;p322"/>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0" name="Google Shape;4700;p322"/>
            <p:cNvPicPr preferRelativeResize="0"/>
            <p:nvPr/>
          </p:nvPicPr>
          <p:blipFill>
            <a:blip r:embed="rId3">
              <a:alphaModFix/>
            </a:blip>
            <a:stretch>
              <a:fillRect/>
            </a:stretch>
          </p:blipFill>
          <p:spPr>
            <a:xfrm>
              <a:off x="7999250" y="2803224"/>
              <a:ext cx="596052" cy="529800"/>
            </a:xfrm>
            <a:prstGeom prst="rect">
              <a:avLst/>
            </a:prstGeom>
            <a:noFill/>
            <a:ln>
              <a:noFill/>
            </a:ln>
          </p:spPr>
        </p:pic>
      </p:grpSp>
      <p:grpSp>
        <p:nvGrpSpPr>
          <p:cNvPr id="4701" name="Google Shape;4701;p322"/>
          <p:cNvGrpSpPr/>
          <p:nvPr/>
        </p:nvGrpSpPr>
        <p:grpSpPr>
          <a:xfrm>
            <a:off x="8695890" y="1342561"/>
            <a:ext cx="996703" cy="1152173"/>
            <a:chOff x="7954525" y="2635087"/>
            <a:chExt cx="748500" cy="866100"/>
          </a:xfrm>
        </p:grpSpPr>
        <p:sp>
          <p:nvSpPr>
            <p:cNvPr id="4702" name="Google Shape;4702;p322"/>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3" name="Google Shape;4703;p322"/>
            <p:cNvPicPr preferRelativeResize="0"/>
            <p:nvPr/>
          </p:nvPicPr>
          <p:blipFill>
            <a:blip r:embed="rId3">
              <a:alphaModFix/>
            </a:blip>
            <a:stretch>
              <a:fillRect/>
            </a:stretch>
          </p:blipFill>
          <p:spPr>
            <a:xfrm>
              <a:off x="7999250" y="2803224"/>
              <a:ext cx="596052" cy="529800"/>
            </a:xfrm>
            <a:prstGeom prst="rect">
              <a:avLst/>
            </a:prstGeom>
            <a:noFill/>
            <a:ln>
              <a:noFill/>
            </a:ln>
          </p:spPr>
        </p:pic>
      </p:grpSp>
      <p:grpSp>
        <p:nvGrpSpPr>
          <p:cNvPr id="4704" name="Google Shape;4704;p322"/>
          <p:cNvGrpSpPr/>
          <p:nvPr/>
        </p:nvGrpSpPr>
        <p:grpSpPr>
          <a:xfrm>
            <a:off x="9693890" y="1342548"/>
            <a:ext cx="996703" cy="1152173"/>
            <a:chOff x="7954525" y="2635087"/>
            <a:chExt cx="748500" cy="866100"/>
          </a:xfrm>
        </p:grpSpPr>
        <p:sp>
          <p:nvSpPr>
            <p:cNvPr id="4705" name="Google Shape;4705;p322"/>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6" name="Google Shape;4706;p322"/>
            <p:cNvPicPr preferRelativeResize="0"/>
            <p:nvPr/>
          </p:nvPicPr>
          <p:blipFill>
            <a:blip r:embed="rId3">
              <a:alphaModFix/>
            </a:blip>
            <a:stretch>
              <a:fillRect/>
            </a:stretch>
          </p:blipFill>
          <p:spPr>
            <a:xfrm>
              <a:off x="7999250" y="2803224"/>
              <a:ext cx="596052" cy="529800"/>
            </a:xfrm>
            <a:prstGeom prst="rect">
              <a:avLst/>
            </a:prstGeom>
            <a:noFill/>
            <a:ln>
              <a:noFill/>
            </a:ln>
          </p:spPr>
        </p:pic>
      </p:grpSp>
      <p:grpSp>
        <p:nvGrpSpPr>
          <p:cNvPr id="4707" name="Google Shape;4707;p322"/>
          <p:cNvGrpSpPr/>
          <p:nvPr/>
        </p:nvGrpSpPr>
        <p:grpSpPr>
          <a:xfrm>
            <a:off x="10192790" y="2207723"/>
            <a:ext cx="996703" cy="1152173"/>
            <a:chOff x="7954525" y="2635087"/>
            <a:chExt cx="748500" cy="866100"/>
          </a:xfrm>
        </p:grpSpPr>
        <p:sp>
          <p:nvSpPr>
            <p:cNvPr id="4708" name="Google Shape;4708;p322"/>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9" name="Google Shape;4709;p322"/>
            <p:cNvPicPr preferRelativeResize="0"/>
            <p:nvPr/>
          </p:nvPicPr>
          <p:blipFill>
            <a:blip r:embed="rId3">
              <a:alphaModFix/>
            </a:blip>
            <a:stretch>
              <a:fillRect/>
            </a:stretch>
          </p:blipFill>
          <p:spPr>
            <a:xfrm>
              <a:off x="7999250" y="2803224"/>
              <a:ext cx="596052" cy="529800"/>
            </a:xfrm>
            <a:prstGeom prst="rect">
              <a:avLst/>
            </a:prstGeom>
            <a:noFill/>
            <a:ln>
              <a:noFill/>
            </a:ln>
          </p:spPr>
        </p:pic>
      </p:grpSp>
      <p:sp>
        <p:nvSpPr>
          <p:cNvPr id="4710" name="Google Shape;4710;p3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11" name="Google Shape;4711;p322"/>
          <p:cNvSpPr txBox="1"/>
          <p:nvPr/>
        </p:nvSpPr>
        <p:spPr>
          <a:xfrm>
            <a:off x="5895471" y="1834367"/>
            <a:ext cx="21069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Topic &amp; User</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operators</a:t>
            </a:r>
            <a:endParaRPr sz="1500">
              <a:latin typeface="Red Hat Display"/>
              <a:ea typeface="Red Hat Display"/>
              <a:cs typeface="Red Hat Display"/>
              <a:sym typeface="Red Hat Display"/>
            </a:endParaRPr>
          </a:p>
        </p:txBody>
      </p:sp>
      <p:grpSp>
        <p:nvGrpSpPr>
          <p:cNvPr id="4712" name="Google Shape;4712;p322"/>
          <p:cNvGrpSpPr/>
          <p:nvPr/>
        </p:nvGrpSpPr>
        <p:grpSpPr>
          <a:xfrm>
            <a:off x="2994509" y="2928093"/>
            <a:ext cx="1153537" cy="1204869"/>
            <a:chOff x="727050" y="2196112"/>
            <a:chExt cx="865175" cy="903675"/>
          </a:xfrm>
        </p:grpSpPr>
        <p:pic>
          <p:nvPicPr>
            <p:cNvPr id="4713" name="Google Shape;4713;p322"/>
            <p:cNvPicPr preferRelativeResize="0"/>
            <p:nvPr/>
          </p:nvPicPr>
          <p:blipFill>
            <a:blip r:embed="rId4">
              <a:alphaModFix/>
            </a:blip>
            <a:stretch>
              <a:fillRect/>
            </a:stretch>
          </p:blipFill>
          <p:spPr>
            <a:xfrm>
              <a:off x="814400" y="2196112"/>
              <a:ext cx="777825" cy="903675"/>
            </a:xfrm>
            <a:prstGeom prst="rect">
              <a:avLst/>
            </a:prstGeom>
            <a:noFill/>
            <a:ln>
              <a:noFill/>
            </a:ln>
          </p:spPr>
        </p:pic>
        <p:pic>
          <p:nvPicPr>
            <p:cNvPr id="4714" name="Google Shape;4714;p322"/>
            <p:cNvPicPr preferRelativeResize="0"/>
            <p:nvPr/>
          </p:nvPicPr>
          <p:blipFill>
            <a:blip r:embed="rId5">
              <a:alphaModFix/>
            </a:blip>
            <a:stretch>
              <a:fillRect/>
            </a:stretch>
          </p:blipFill>
          <p:spPr>
            <a:xfrm>
              <a:off x="727050" y="2746725"/>
              <a:ext cx="260225" cy="260225"/>
            </a:xfrm>
            <a:prstGeom prst="rect">
              <a:avLst/>
            </a:prstGeom>
            <a:noFill/>
            <a:ln>
              <a:noFill/>
            </a:ln>
          </p:spPr>
        </p:pic>
      </p:grpSp>
      <p:grpSp>
        <p:nvGrpSpPr>
          <p:cNvPr id="4715" name="Google Shape;4715;p322"/>
          <p:cNvGrpSpPr/>
          <p:nvPr/>
        </p:nvGrpSpPr>
        <p:grpSpPr>
          <a:xfrm>
            <a:off x="5931080" y="4132922"/>
            <a:ext cx="997975" cy="1154771"/>
            <a:chOff x="3604650" y="3820687"/>
            <a:chExt cx="748500" cy="866100"/>
          </a:xfrm>
        </p:grpSpPr>
        <p:sp>
          <p:nvSpPr>
            <p:cNvPr id="4716" name="Google Shape;4716;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17" name="Google Shape;4717;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18" name="Google Shape;4718;p322"/>
          <p:cNvGrpSpPr/>
          <p:nvPr/>
        </p:nvGrpSpPr>
        <p:grpSpPr>
          <a:xfrm>
            <a:off x="6435513" y="4984022"/>
            <a:ext cx="997975" cy="1154771"/>
            <a:chOff x="3604650" y="3820687"/>
            <a:chExt cx="748500" cy="866100"/>
          </a:xfrm>
        </p:grpSpPr>
        <p:sp>
          <p:nvSpPr>
            <p:cNvPr id="4719" name="Google Shape;4719;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20" name="Google Shape;4720;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21" name="Google Shape;4721;p322"/>
          <p:cNvGrpSpPr/>
          <p:nvPr/>
        </p:nvGrpSpPr>
        <p:grpSpPr>
          <a:xfrm>
            <a:off x="6941513" y="4132922"/>
            <a:ext cx="997975" cy="1154771"/>
            <a:chOff x="3604650" y="3820687"/>
            <a:chExt cx="748500" cy="866100"/>
          </a:xfrm>
        </p:grpSpPr>
        <p:sp>
          <p:nvSpPr>
            <p:cNvPr id="4722" name="Google Shape;4722;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23" name="Google Shape;4723;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24" name="Google Shape;4724;p322"/>
          <p:cNvGrpSpPr/>
          <p:nvPr/>
        </p:nvGrpSpPr>
        <p:grpSpPr>
          <a:xfrm>
            <a:off x="7440513" y="4984022"/>
            <a:ext cx="997975" cy="1154771"/>
            <a:chOff x="3604650" y="3820687"/>
            <a:chExt cx="748500" cy="866100"/>
          </a:xfrm>
        </p:grpSpPr>
        <p:sp>
          <p:nvSpPr>
            <p:cNvPr id="4725" name="Google Shape;4725;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26" name="Google Shape;4726;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27" name="Google Shape;4727;p322"/>
          <p:cNvGrpSpPr/>
          <p:nvPr/>
        </p:nvGrpSpPr>
        <p:grpSpPr>
          <a:xfrm>
            <a:off x="7951947" y="4132922"/>
            <a:ext cx="997975" cy="1154771"/>
            <a:chOff x="3604650" y="3820687"/>
            <a:chExt cx="748500" cy="866100"/>
          </a:xfrm>
        </p:grpSpPr>
        <p:sp>
          <p:nvSpPr>
            <p:cNvPr id="4728" name="Google Shape;4728;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29" name="Google Shape;4729;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30" name="Google Shape;4730;p322"/>
          <p:cNvGrpSpPr/>
          <p:nvPr/>
        </p:nvGrpSpPr>
        <p:grpSpPr>
          <a:xfrm>
            <a:off x="8444713" y="4984022"/>
            <a:ext cx="997975" cy="1154771"/>
            <a:chOff x="3604650" y="3820687"/>
            <a:chExt cx="748500" cy="866100"/>
          </a:xfrm>
        </p:grpSpPr>
        <p:sp>
          <p:nvSpPr>
            <p:cNvPr id="4731" name="Google Shape;4731;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32" name="Google Shape;4732;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33" name="Google Shape;4733;p322"/>
          <p:cNvGrpSpPr/>
          <p:nvPr/>
        </p:nvGrpSpPr>
        <p:grpSpPr>
          <a:xfrm>
            <a:off x="8949947" y="4132922"/>
            <a:ext cx="997975" cy="1154771"/>
            <a:chOff x="3604650" y="3820687"/>
            <a:chExt cx="748500" cy="866100"/>
          </a:xfrm>
        </p:grpSpPr>
        <p:sp>
          <p:nvSpPr>
            <p:cNvPr id="4734" name="Google Shape;4734;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35" name="Google Shape;4735;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36" name="Google Shape;4736;p322"/>
          <p:cNvGrpSpPr/>
          <p:nvPr/>
        </p:nvGrpSpPr>
        <p:grpSpPr>
          <a:xfrm>
            <a:off x="9442713" y="4984022"/>
            <a:ext cx="997975" cy="1154771"/>
            <a:chOff x="3604650" y="3820687"/>
            <a:chExt cx="748500" cy="866100"/>
          </a:xfrm>
        </p:grpSpPr>
        <p:sp>
          <p:nvSpPr>
            <p:cNvPr id="4737" name="Google Shape;4737;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38" name="Google Shape;4738;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39" name="Google Shape;4739;p322"/>
          <p:cNvGrpSpPr/>
          <p:nvPr/>
        </p:nvGrpSpPr>
        <p:grpSpPr>
          <a:xfrm>
            <a:off x="9947947" y="4132922"/>
            <a:ext cx="997975" cy="1154771"/>
            <a:chOff x="3604650" y="3820687"/>
            <a:chExt cx="748500" cy="866100"/>
          </a:xfrm>
        </p:grpSpPr>
        <p:sp>
          <p:nvSpPr>
            <p:cNvPr id="4740" name="Google Shape;4740;p322"/>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41" name="Google Shape;4741;p322"/>
            <p:cNvPicPr preferRelativeResize="0"/>
            <p:nvPr/>
          </p:nvPicPr>
          <p:blipFill>
            <a:blip r:embed="rId6">
              <a:alphaModFix/>
            </a:blip>
            <a:stretch>
              <a:fillRect/>
            </a:stretch>
          </p:blipFill>
          <p:spPr>
            <a:xfrm>
              <a:off x="3826848" y="3960659"/>
              <a:ext cx="360600" cy="586117"/>
            </a:xfrm>
            <a:prstGeom prst="rect">
              <a:avLst/>
            </a:prstGeom>
            <a:noFill/>
            <a:ln>
              <a:noFill/>
            </a:ln>
          </p:spPr>
        </p:pic>
      </p:grpSp>
      <p:grpSp>
        <p:nvGrpSpPr>
          <p:cNvPr id="4742" name="Google Shape;4742;p322"/>
          <p:cNvGrpSpPr/>
          <p:nvPr/>
        </p:nvGrpSpPr>
        <p:grpSpPr>
          <a:xfrm>
            <a:off x="822458" y="2953126"/>
            <a:ext cx="997975" cy="1154771"/>
            <a:chOff x="273950" y="2214900"/>
            <a:chExt cx="748500" cy="866100"/>
          </a:xfrm>
        </p:grpSpPr>
        <p:sp>
          <p:nvSpPr>
            <p:cNvPr id="4743" name="Google Shape;4743;p322"/>
            <p:cNvSpPr/>
            <p:nvPr/>
          </p:nvSpPr>
          <p:spPr>
            <a:xfrm rot="5400000">
              <a:off x="215150" y="2273700"/>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44" name="Google Shape;4744;p322"/>
            <p:cNvPicPr preferRelativeResize="0"/>
            <p:nvPr/>
          </p:nvPicPr>
          <p:blipFill rotWithShape="1">
            <a:blip r:embed="rId7">
              <a:alphaModFix/>
            </a:blip>
            <a:srcRect b="17389" l="16638" r="0" t="0"/>
            <a:stretch/>
          </p:blipFill>
          <p:spPr>
            <a:xfrm>
              <a:off x="407200" y="2409115"/>
              <a:ext cx="482000" cy="477672"/>
            </a:xfrm>
            <a:prstGeom prst="rect">
              <a:avLst/>
            </a:prstGeom>
            <a:noFill/>
            <a:ln>
              <a:noFill/>
            </a:ln>
          </p:spPr>
        </p:pic>
      </p:grpSp>
      <p:cxnSp>
        <p:nvCxnSpPr>
          <p:cNvPr id="4745" name="Google Shape;4745;p322"/>
          <p:cNvCxnSpPr>
            <a:endCxn id="4713" idx="1"/>
          </p:cNvCxnSpPr>
          <p:nvPr/>
        </p:nvCxnSpPr>
        <p:spPr>
          <a:xfrm>
            <a:off x="1822173" y="3530528"/>
            <a:ext cx="1288800" cy="0"/>
          </a:xfrm>
          <a:prstGeom prst="straightConnector1">
            <a:avLst/>
          </a:prstGeom>
          <a:noFill/>
          <a:ln cap="flat" cmpd="sng" w="19050">
            <a:solidFill>
              <a:schemeClr val="dk2"/>
            </a:solidFill>
            <a:prstDash val="dash"/>
            <a:round/>
            <a:headEnd len="med" w="med" type="none"/>
            <a:tailEnd len="med" w="med" type="triangle"/>
          </a:ln>
        </p:spPr>
      </p:cxnSp>
      <p:cxnSp>
        <p:nvCxnSpPr>
          <p:cNvPr id="4746" name="Google Shape;4746;p322"/>
          <p:cNvCxnSpPr>
            <a:stCxn id="4713" idx="3"/>
          </p:cNvCxnSpPr>
          <p:nvPr/>
        </p:nvCxnSpPr>
        <p:spPr>
          <a:xfrm flipH="1" rot="10800000">
            <a:off x="4148046" y="2764628"/>
            <a:ext cx="4023300" cy="765900"/>
          </a:xfrm>
          <a:prstGeom prst="straightConnector1">
            <a:avLst/>
          </a:prstGeom>
          <a:noFill/>
          <a:ln cap="flat" cmpd="sng" w="19050">
            <a:solidFill>
              <a:schemeClr val="dk2"/>
            </a:solidFill>
            <a:prstDash val="dash"/>
            <a:round/>
            <a:headEnd len="med" w="med" type="none"/>
            <a:tailEnd len="med" w="med" type="triangle"/>
          </a:ln>
        </p:spPr>
      </p:cxnSp>
      <p:cxnSp>
        <p:nvCxnSpPr>
          <p:cNvPr id="4747" name="Google Shape;4747;p322"/>
          <p:cNvCxnSpPr>
            <a:stCxn id="4713" idx="3"/>
            <a:endCxn id="4716" idx="2"/>
          </p:cNvCxnSpPr>
          <p:nvPr/>
        </p:nvCxnSpPr>
        <p:spPr>
          <a:xfrm>
            <a:off x="4148046" y="3530528"/>
            <a:ext cx="1782900" cy="901500"/>
          </a:xfrm>
          <a:prstGeom prst="straightConnector1">
            <a:avLst/>
          </a:prstGeom>
          <a:noFill/>
          <a:ln cap="flat" cmpd="sng" w="19050">
            <a:solidFill>
              <a:schemeClr val="dk2"/>
            </a:solidFill>
            <a:prstDash val="dash"/>
            <a:round/>
            <a:headEnd len="med" w="med" type="none"/>
            <a:tailEnd len="med" w="med" type="triangle"/>
          </a:ln>
        </p:spPr>
      </p:cxnSp>
      <p:grpSp>
        <p:nvGrpSpPr>
          <p:cNvPr id="4748" name="Google Shape;4748;p322"/>
          <p:cNvGrpSpPr/>
          <p:nvPr/>
        </p:nvGrpSpPr>
        <p:grpSpPr>
          <a:xfrm>
            <a:off x="5697778" y="2161178"/>
            <a:ext cx="923920" cy="970185"/>
            <a:chOff x="727050" y="2196112"/>
            <a:chExt cx="865175" cy="903675"/>
          </a:xfrm>
        </p:grpSpPr>
        <p:pic>
          <p:nvPicPr>
            <p:cNvPr id="4749" name="Google Shape;4749;p322"/>
            <p:cNvPicPr preferRelativeResize="0"/>
            <p:nvPr/>
          </p:nvPicPr>
          <p:blipFill>
            <a:blip r:embed="rId4">
              <a:alphaModFix/>
            </a:blip>
            <a:stretch>
              <a:fillRect/>
            </a:stretch>
          </p:blipFill>
          <p:spPr>
            <a:xfrm>
              <a:off x="814400" y="2196112"/>
              <a:ext cx="777825" cy="903675"/>
            </a:xfrm>
            <a:prstGeom prst="rect">
              <a:avLst/>
            </a:prstGeom>
            <a:noFill/>
            <a:ln>
              <a:noFill/>
            </a:ln>
          </p:spPr>
        </p:pic>
        <p:pic>
          <p:nvPicPr>
            <p:cNvPr id="4750" name="Google Shape;4750;p322"/>
            <p:cNvPicPr preferRelativeResize="0"/>
            <p:nvPr/>
          </p:nvPicPr>
          <p:blipFill>
            <a:blip r:embed="rId5">
              <a:alphaModFix/>
            </a:blip>
            <a:stretch>
              <a:fillRect/>
            </a:stretch>
          </p:blipFill>
          <p:spPr>
            <a:xfrm>
              <a:off x="727050" y="2746725"/>
              <a:ext cx="260225" cy="260225"/>
            </a:xfrm>
            <a:prstGeom prst="rect">
              <a:avLst/>
            </a:prstGeom>
            <a:noFill/>
            <a:ln>
              <a:noFill/>
            </a:ln>
          </p:spPr>
        </p:pic>
      </p:grpSp>
      <p:cxnSp>
        <p:nvCxnSpPr>
          <p:cNvPr id="4751" name="Google Shape;4751;p322"/>
          <p:cNvCxnSpPr>
            <a:stCxn id="4713" idx="3"/>
            <a:endCxn id="4749" idx="1"/>
          </p:cNvCxnSpPr>
          <p:nvPr/>
        </p:nvCxnSpPr>
        <p:spPr>
          <a:xfrm flipH="1" rot="10800000">
            <a:off x="4148046" y="2646128"/>
            <a:ext cx="1643100" cy="884400"/>
          </a:xfrm>
          <a:prstGeom prst="straightConnector1">
            <a:avLst/>
          </a:prstGeom>
          <a:noFill/>
          <a:ln cap="flat" cmpd="sng" w="19050">
            <a:solidFill>
              <a:schemeClr val="dk2"/>
            </a:solidFill>
            <a:prstDash val="dash"/>
            <a:round/>
            <a:headEnd len="med" w="med" type="none"/>
            <a:tailEnd len="med" w="med" type="triangle"/>
          </a:ln>
        </p:spPr>
      </p:cxnSp>
      <p:sp>
        <p:nvSpPr>
          <p:cNvPr id="4752" name="Google Shape;4752;p322"/>
          <p:cNvSpPr txBox="1"/>
          <p:nvPr/>
        </p:nvSpPr>
        <p:spPr>
          <a:xfrm>
            <a:off x="8933038" y="835950"/>
            <a:ext cx="1522800" cy="773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Zookeeper</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cluster</a:t>
            </a:r>
            <a:endParaRPr sz="1500">
              <a:latin typeface="Red Hat Display"/>
              <a:ea typeface="Red Hat Display"/>
              <a:cs typeface="Red Hat Display"/>
              <a:sym typeface="Red Hat Display"/>
            </a:endParaRPr>
          </a:p>
        </p:txBody>
      </p:sp>
      <p:sp>
        <p:nvSpPr>
          <p:cNvPr id="4753" name="Google Shape;4753;p322"/>
          <p:cNvSpPr txBox="1"/>
          <p:nvPr/>
        </p:nvSpPr>
        <p:spPr>
          <a:xfrm>
            <a:off x="10127075" y="5109683"/>
            <a:ext cx="15228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Kafka</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cluster</a:t>
            </a:r>
            <a:endParaRPr sz="1500">
              <a:latin typeface="Red Hat Display"/>
              <a:ea typeface="Red Hat Display"/>
              <a:cs typeface="Red Hat Display"/>
              <a:sym typeface="Red Hat Display"/>
            </a:endParaRPr>
          </a:p>
        </p:txBody>
      </p:sp>
      <p:sp>
        <p:nvSpPr>
          <p:cNvPr id="4754" name="Google Shape;4754;p322"/>
          <p:cNvSpPr txBox="1"/>
          <p:nvPr/>
        </p:nvSpPr>
        <p:spPr>
          <a:xfrm>
            <a:off x="2870633" y="4006400"/>
            <a:ext cx="15228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Cluster operator</a:t>
            </a:r>
            <a:endParaRPr sz="1500">
              <a:latin typeface="Red Hat Display"/>
              <a:ea typeface="Red Hat Display"/>
              <a:cs typeface="Red Hat Display"/>
              <a:sym typeface="Red Hat Display"/>
            </a:endParaRPr>
          </a:p>
        </p:txBody>
      </p:sp>
      <p:sp>
        <p:nvSpPr>
          <p:cNvPr id="4755" name="Google Shape;4755;p322"/>
          <p:cNvSpPr txBox="1"/>
          <p:nvPr/>
        </p:nvSpPr>
        <p:spPr>
          <a:xfrm>
            <a:off x="560067" y="4006400"/>
            <a:ext cx="1522800" cy="1060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Kafka</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Custom Resource</a:t>
            </a:r>
            <a:endParaRPr sz="1500">
              <a:latin typeface="Red Hat Display"/>
              <a:ea typeface="Red Hat Display"/>
              <a:cs typeface="Red Hat Display"/>
              <a:sym typeface="Red Hat Display"/>
            </a:endParaRPr>
          </a:p>
        </p:txBody>
      </p:sp>
      <p:cxnSp>
        <p:nvCxnSpPr>
          <p:cNvPr id="4756" name="Google Shape;4756;p322"/>
          <p:cNvCxnSpPr/>
          <p:nvPr/>
        </p:nvCxnSpPr>
        <p:spPr>
          <a:xfrm flipH="1" rot="10800000">
            <a:off x="9442734" y="3352822"/>
            <a:ext cx="238200" cy="773100"/>
          </a:xfrm>
          <a:prstGeom prst="straightConnector1">
            <a:avLst/>
          </a:prstGeom>
          <a:noFill/>
          <a:ln cap="flat" cmpd="sng" w="28575">
            <a:solidFill>
              <a:schemeClr val="dk2"/>
            </a:solidFill>
            <a:prstDash val="solid"/>
            <a:round/>
            <a:headEnd len="med" w="med" type="none"/>
            <a:tailEnd len="med" w="med" type="triangle"/>
          </a:ln>
        </p:spPr>
      </p:cxnSp>
      <p:cxnSp>
        <p:nvCxnSpPr>
          <p:cNvPr id="4757" name="Google Shape;4757;p322"/>
          <p:cNvCxnSpPr>
            <a:stCxn id="4749" idx="2"/>
            <a:endCxn id="4716" idx="3"/>
          </p:cNvCxnSpPr>
          <p:nvPr/>
        </p:nvCxnSpPr>
        <p:spPr>
          <a:xfrm>
            <a:off x="6206378" y="3131363"/>
            <a:ext cx="223800" cy="1001700"/>
          </a:xfrm>
          <a:prstGeom prst="straightConnector1">
            <a:avLst/>
          </a:prstGeom>
          <a:noFill/>
          <a:ln cap="flat" cmpd="sng" w="28575">
            <a:solidFill>
              <a:schemeClr val="dk2"/>
            </a:solidFill>
            <a:prstDash val="solid"/>
            <a:round/>
            <a:headEnd len="med" w="med" type="none"/>
            <a:tailEnd len="med" w="med" type="triangle"/>
          </a:ln>
        </p:spPr>
      </p:cxnSp>
      <p:cxnSp>
        <p:nvCxnSpPr>
          <p:cNvPr id="4758" name="Google Shape;4758;p322"/>
          <p:cNvCxnSpPr>
            <a:stCxn id="4749" idx="3"/>
          </p:cNvCxnSpPr>
          <p:nvPr/>
        </p:nvCxnSpPr>
        <p:spPr>
          <a:xfrm flipH="1" rot="10800000">
            <a:off x="6621698" y="2645370"/>
            <a:ext cx="1574400" cy="900"/>
          </a:xfrm>
          <a:prstGeom prst="straightConnector1">
            <a:avLst/>
          </a:prstGeom>
          <a:noFill/>
          <a:ln cap="flat" cmpd="sng" w="28575">
            <a:solidFill>
              <a:schemeClr val="dk2"/>
            </a:solidFill>
            <a:prstDash val="solid"/>
            <a:round/>
            <a:headEnd len="med" w="med" type="none"/>
            <a:tailEnd len="med" w="med" type="triangle"/>
          </a:ln>
        </p:spPr>
      </p:cxnSp>
      <p:grpSp>
        <p:nvGrpSpPr>
          <p:cNvPr id="4759" name="Google Shape;4759;p322"/>
          <p:cNvGrpSpPr/>
          <p:nvPr/>
        </p:nvGrpSpPr>
        <p:grpSpPr>
          <a:xfrm>
            <a:off x="5031105" y="5593660"/>
            <a:ext cx="998100" cy="1154700"/>
            <a:chOff x="4402380" y="5067197"/>
            <a:chExt cx="998100" cy="1154700"/>
          </a:xfrm>
        </p:grpSpPr>
        <p:sp>
          <p:nvSpPr>
            <p:cNvPr id="4760" name="Google Shape;4760;p322"/>
            <p:cNvSpPr/>
            <p:nvPr/>
          </p:nvSpPr>
          <p:spPr>
            <a:xfrm rot="5400000">
              <a:off x="4324080" y="5145497"/>
              <a:ext cx="1154700" cy="9981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61" name="Google Shape;4761;p322"/>
            <p:cNvPicPr preferRelativeResize="0"/>
            <p:nvPr/>
          </p:nvPicPr>
          <p:blipFill>
            <a:blip r:embed="rId8">
              <a:alphaModFix/>
            </a:blip>
            <a:stretch>
              <a:fillRect/>
            </a:stretch>
          </p:blipFill>
          <p:spPr>
            <a:xfrm>
              <a:off x="4593613" y="5336736"/>
              <a:ext cx="615625" cy="615625"/>
            </a:xfrm>
            <a:prstGeom prst="rect">
              <a:avLst/>
            </a:prstGeom>
            <a:noFill/>
            <a:ln>
              <a:noFill/>
            </a:ln>
          </p:spPr>
        </p:pic>
      </p:grpSp>
      <p:sp>
        <p:nvSpPr>
          <p:cNvPr id="4762" name="Google Shape;4762;p322"/>
          <p:cNvSpPr txBox="1"/>
          <p:nvPr/>
        </p:nvSpPr>
        <p:spPr>
          <a:xfrm>
            <a:off x="3683246" y="6156942"/>
            <a:ext cx="21069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Kafka</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Exporter</a:t>
            </a:r>
            <a:endParaRPr sz="1500">
              <a:latin typeface="Red Hat Display"/>
              <a:ea typeface="Red Hat Display"/>
              <a:cs typeface="Red Hat Display"/>
              <a:sym typeface="Red Hat Display"/>
            </a:endParaRPr>
          </a:p>
        </p:txBody>
      </p:sp>
      <p:cxnSp>
        <p:nvCxnSpPr>
          <p:cNvPr id="4763" name="Google Shape;4763;p322"/>
          <p:cNvCxnSpPr>
            <a:stCxn id="4760" idx="4"/>
            <a:endCxn id="4719" idx="2"/>
          </p:cNvCxnSpPr>
          <p:nvPr/>
        </p:nvCxnSpPr>
        <p:spPr>
          <a:xfrm flipH="1" rot="10800000">
            <a:off x="6029205" y="5283220"/>
            <a:ext cx="406200" cy="609600"/>
          </a:xfrm>
          <a:prstGeom prst="straightConnector1">
            <a:avLst/>
          </a:prstGeom>
          <a:noFill/>
          <a:ln cap="flat" cmpd="sng" w="28575">
            <a:solidFill>
              <a:schemeClr val="dk2"/>
            </a:solidFill>
            <a:prstDash val="solid"/>
            <a:round/>
            <a:headEnd len="med" w="med" type="none"/>
            <a:tailEnd len="med" w="med" type="triangle"/>
          </a:ln>
        </p:spPr>
      </p:cxnSp>
      <p:cxnSp>
        <p:nvCxnSpPr>
          <p:cNvPr id="4764" name="Google Shape;4764;p322"/>
          <p:cNvCxnSpPr>
            <a:stCxn id="4713" idx="3"/>
            <a:endCxn id="4760" idx="3"/>
          </p:cNvCxnSpPr>
          <p:nvPr/>
        </p:nvCxnSpPr>
        <p:spPr>
          <a:xfrm>
            <a:off x="4148046" y="3530528"/>
            <a:ext cx="1382100" cy="2063100"/>
          </a:xfrm>
          <a:prstGeom prst="straightConnector1">
            <a:avLst/>
          </a:prstGeom>
          <a:noFill/>
          <a:ln cap="flat" cmpd="sng" w="19050">
            <a:solidFill>
              <a:schemeClr val="dk2"/>
            </a:solidFill>
            <a:prstDash val="dash"/>
            <a:round/>
            <a:headEnd len="med" w="med" type="none"/>
            <a:tailEnd len="med" w="med" type="triangle"/>
          </a:ln>
        </p:spPr>
      </p:cxnSp>
      <p:grpSp>
        <p:nvGrpSpPr>
          <p:cNvPr id="4765" name="Google Shape;4765;p322"/>
          <p:cNvGrpSpPr/>
          <p:nvPr/>
        </p:nvGrpSpPr>
        <p:grpSpPr>
          <a:xfrm>
            <a:off x="3910080" y="4999635"/>
            <a:ext cx="998100" cy="1154700"/>
            <a:chOff x="3910080" y="4923435"/>
            <a:chExt cx="998100" cy="1154700"/>
          </a:xfrm>
        </p:grpSpPr>
        <p:sp>
          <p:nvSpPr>
            <p:cNvPr id="4766" name="Google Shape;4766;p322"/>
            <p:cNvSpPr/>
            <p:nvPr/>
          </p:nvSpPr>
          <p:spPr>
            <a:xfrm rot="5400000">
              <a:off x="3831780" y="5001735"/>
              <a:ext cx="1154700" cy="9981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767" name="Google Shape;4767;p322"/>
            <p:cNvPicPr preferRelativeResize="0"/>
            <p:nvPr/>
          </p:nvPicPr>
          <p:blipFill rotWithShape="1">
            <a:blip r:embed="rId9">
              <a:alphaModFix amt="80000"/>
            </a:blip>
            <a:srcRect b="0" l="14179" r="14172" t="0"/>
            <a:stretch/>
          </p:blipFill>
          <p:spPr>
            <a:xfrm>
              <a:off x="4079114" y="5163338"/>
              <a:ext cx="674835" cy="674862"/>
            </a:xfrm>
            <a:prstGeom prst="rect">
              <a:avLst/>
            </a:prstGeom>
            <a:noFill/>
            <a:ln>
              <a:noFill/>
            </a:ln>
          </p:spPr>
        </p:pic>
      </p:grpSp>
      <p:sp>
        <p:nvSpPr>
          <p:cNvPr id="4768" name="Google Shape;4768;p322"/>
          <p:cNvSpPr txBox="1"/>
          <p:nvPr/>
        </p:nvSpPr>
        <p:spPr>
          <a:xfrm>
            <a:off x="2517871" y="5554092"/>
            <a:ext cx="21069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Cruise</a:t>
            </a:r>
            <a:br>
              <a:rPr lang="en" sz="1500">
                <a:latin typeface="Red Hat Display"/>
                <a:ea typeface="Red Hat Display"/>
                <a:cs typeface="Red Hat Display"/>
                <a:sym typeface="Red Hat Display"/>
              </a:rPr>
            </a:br>
            <a:r>
              <a:rPr lang="en" sz="1500">
                <a:latin typeface="Red Hat Display"/>
                <a:ea typeface="Red Hat Display"/>
                <a:cs typeface="Red Hat Display"/>
                <a:sym typeface="Red Hat Display"/>
              </a:rPr>
              <a:t>Control</a:t>
            </a:r>
            <a:endParaRPr sz="1500">
              <a:latin typeface="Red Hat Display"/>
              <a:ea typeface="Red Hat Display"/>
              <a:cs typeface="Red Hat Display"/>
              <a:sym typeface="Red Hat Display"/>
            </a:endParaRPr>
          </a:p>
        </p:txBody>
      </p:sp>
      <p:cxnSp>
        <p:nvCxnSpPr>
          <p:cNvPr id="4769" name="Google Shape;4769;p322"/>
          <p:cNvCxnSpPr>
            <a:stCxn id="4713" idx="3"/>
            <a:endCxn id="4766" idx="3"/>
          </p:cNvCxnSpPr>
          <p:nvPr/>
        </p:nvCxnSpPr>
        <p:spPr>
          <a:xfrm>
            <a:off x="4148046" y="3530528"/>
            <a:ext cx="261000" cy="1469100"/>
          </a:xfrm>
          <a:prstGeom prst="straightConnector1">
            <a:avLst/>
          </a:prstGeom>
          <a:noFill/>
          <a:ln cap="flat" cmpd="sng" w="19050">
            <a:solidFill>
              <a:schemeClr val="dk2"/>
            </a:solidFill>
            <a:prstDash val="dash"/>
            <a:round/>
            <a:headEnd len="med" w="med" type="none"/>
            <a:tailEnd len="med" w="med" type="triangle"/>
          </a:ln>
        </p:spPr>
      </p:cxnSp>
      <p:cxnSp>
        <p:nvCxnSpPr>
          <p:cNvPr id="4770" name="Google Shape;4770;p322"/>
          <p:cNvCxnSpPr>
            <a:stCxn id="4766" idx="4"/>
            <a:endCxn id="4716" idx="1"/>
          </p:cNvCxnSpPr>
          <p:nvPr/>
        </p:nvCxnSpPr>
        <p:spPr>
          <a:xfrm flipH="1" rot="10800000">
            <a:off x="4908180" y="4988595"/>
            <a:ext cx="1023000" cy="3102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2"/>
                                        </p:tgtEl>
                                        <p:attrNameLst>
                                          <p:attrName>style.visibility</p:attrName>
                                        </p:attrNameLst>
                                      </p:cBhvr>
                                      <p:to>
                                        <p:strVal val="visible"/>
                                      </p:to>
                                    </p:set>
                                    <p:animEffect filter="fade" transition="in">
                                      <p:cBhvr>
                                        <p:cTn dur="1000"/>
                                        <p:tgtEl>
                                          <p:spTgt spid="4742"/>
                                        </p:tgtEl>
                                      </p:cBhvr>
                                    </p:animEffect>
                                  </p:childTnLst>
                                </p:cTn>
                              </p:par>
                              <p:par>
                                <p:cTn fill="hold" nodeType="withEffect" presetClass="entr" presetID="10" presetSubtype="0">
                                  <p:stCondLst>
                                    <p:cond delay="0"/>
                                  </p:stCondLst>
                                  <p:childTnLst>
                                    <p:set>
                                      <p:cBhvr>
                                        <p:cTn dur="1" fill="hold">
                                          <p:stCondLst>
                                            <p:cond delay="0"/>
                                          </p:stCondLst>
                                        </p:cTn>
                                        <p:tgtEl>
                                          <p:spTgt spid="4755"/>
                                        </p:tgtEl>
                                        <p:attrNameLst>
                                          <p:attrName>style.visibility</p:attrName>
                                        </p:attrNameLst>
                                      </p:cBhvr>
                                      <p:to>
                                        <p:strVal val="visible"/>
                                      </p:to>
                                    </p:set>
                                    <p:animEffect filter="fade" transition="in">
                                      <p:cBhvr>
                                        <p:cTn dur="1000"/>
                                        <p:tgtEl>
                                          <p:spTgt spid="47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45"/>
                                        </p:tgtEl>
                                        <p:attrNameLst>
                                          <p:attrName>style.visibility</p:attrName>
                                        </p:attrNameLst>
                                      </p:cBhvr>
                                      <p:to>
                                        <p:strVal val="visible"/>
                                      </p:to>
                                    </p:set>
                                    <p:animEffect filter="fade" transition="in">
                                      <p:cBhvr>
                                        <p:cTn dur="1000"/>
                                        <p:tgtEl>
                                          <p:spTgt spid="474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746"/>
                                        </p:tgtEl>
                                        <p:attrNameLst>
                                          <p:attrName>style.visibility</p:attrName>
                                        </p:attrNameLst>
                                      </p:cBhvr>
                                      <p:to>
                                        <p:strVal val="visible"/>
                                      </p:to>
                                    </p:set>
                                    <p:animEffect filter="fade" transition="in">
                                      <p:cBhvr>
                                        <p:cTn dur="1000"/>
                                        <p:tgtEl>
                                          <p:spTgt spid="474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695"/>
                                        </p:tgtEl>
                                        <p:attrNameLst>
                                          <p:attrName>style.visibility</p:attrName>
                                        </p:attrNameLst>
                                      </p:cBhvr>
                                      <p:to>
                                        <p:strVal val="visible"/>
                                      </p:to>
                                    </p:set>
                                    <p:animEffect filter="fade" transition="in">
                                      <p:cBhvr>
                                        <p:cTn dur="1000"/>
                                        <p:tgtEl>
                                          <p:spTgt spid="4695"/>
                                        </p:tgtEl>
                                      </p:cBhvr>
                                    </p:animEffect>
                                  </p:childTnLst>
                                </p:cTn>
                              </p:par>
                              <p:par>
                                <p:cTn fill="hold" nodeType="withEffect" presetClass="entr" presetID="10" presetSubtype="0">
                                  <p:stCondLst>
                                    <p:cond delay="0"/>
                                  </p:stCondLst>
                                  <p:childTnLst>
                                    <p:set>
                                      <p:cBhvr>
                                        <p:cTn dur="1" fill="hold">
                                          <p:stCondLst>
                                            <p:cond delay="0"/>
                                          </p:stCondLst>
                                        </p:cTn>
                                        <p:tgtEl>
                                          <p:spTgt spid="4752"/>
                                        </p:tgtEl>
                                        <p:attrNameLst>
                                          <p:attrName>style.visibility</p:attrName>
                                        </p:attrNameLst>
                                      </p:cBhvr>
                                      <p:to>
                                        <p:strVal val="visible"/>
                                      </p:to>
                                    </p:set>
                                    <p:animEffect filter="fade" transition="in">
                                      <p:cBhvr>
                                        <p:cTn dur="1000"/>
                                        <p:tgtEl>
                                          <p:spTgt spid="4752"/>
                                        </p:tgtEl>
                                      </p:cBhvr>
                                    </p:animEffect>
                                  </p:childTnLst>
                                </p:cTn>
                              </p:par>
                              <p:par>
                                <p:cTn fill="hold" nodeType="withEffect" presetClass="entr" presetID="10" presetSubtype="0">
                                  <p:stCondLst>
                                    <p:cond delay="0"/>
                                  </p:stCondLst>
                                  <p:childTnLst>
                                    <p:set>
                                      <p:cBhvr>
                                        <p:cTn dur="1" fill="hold">
                                          <p:stCondLst>
                                            <p:cond delay="0"/>
                                          </p:stCondLst>
                                        </p:cTn>
                                        <p:tgtEl>
                                          <p:spTgt spid="4698"/>
                                        </p:tgtEl>
                                        <p:attrNameLst>
                                          <p:attrName>style.visibility</p:attrName>
                                        </p:attrNameLst>
                                      </p:cBhvr>
                                      <p:to>
                                        <p:strVal val="visible"/>
                                      </p:to>
                                    </p:set>
                                    <p:animEffect filter="fade" transition="in">
                                      <p:cBhvr>
                                        <p:cTn dur="1000"/>
                                        <p:tgtEl>
                                          <p:spTgt spid="4698"/>
                                        </p:tgtEl>
                                      </p:cBhvr>
                                    </p:animEffect>
                                  </p:childTnLst>
                                </p:cTn>
                              </p:par>
                              <p:par>
                                <p:cTn fill="hold" nodeType="withEffect" presetClass="entr" presetID="10" presetSubtype="0">
                                  <p:stCondLst>
                                    <p:cond delay="0"/>
                                  </p:stCondLst>
                                  <p:childTnLst>
                                    <p:set>
                                      <p:cBhvr>
                                        <p:cTn dur="1" fill="hold">
                                          <p:stCondLst>
                                            <p:cond delay="0"/>
                                          </p:stCondLst>
                                        </p:cTn>
                                        <p:tgtEl>
                                          <p:spTgt spid="4701"/>
                                        </p:tgtEl>
                                        <p:attrNameLst>
                                          <p:attrName>style.visibility</p:attrName>
                                        </p:attrNameLst>
                                      </p:cBhvr>
                                      <p:to>
                                        <p:strVal val="visible"/>
                                      </p:to>
                                    </p:set>
                                    <p:animEffect filter="fade" transition="in">
                                      <p:cBhvr>
                                        <p:cTn dur="1000"/>
                                        <p:tgtEl>
                                          <p:spTgt spid="470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04"/>
                                        </p:tgtEl>
                                        <p:attrNameLst>
                                          <p:attrName>style.visibility</p:attrName>
                                        </p:attrNameLst>
                                      </p:cBhvr>
                                      <p:to>
                                        <p:strVal val="visible"/>
                                      </p:to>
                                    </p:set>
                                    <p:animEffect filter="fade" transition="in">
                                      <p:cBhvr>
                                        <p:cTn dur="1000"/>
                                        <p:tgtEl>
                                          <p:spTgt spid="470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707"/>
                                        </p:tgtEl>
                                        <p:attrNameLst>
                                          <p:attrName>style.visibility</p:attrName>
                                        </p:attrNameLst>
                                      </p:cBhvr>
                                      <p:to>
                                        <p:strVal val="visible"/>
                                      </p:to>
                                    </p:set>
                                    <p:animEffect filter="fade" transition="in">
                                      <p:cBhvr>
                                        <p:cTn dur="1000"/>
                                        <p:tgtEl>
                                          <p:spTgt spid="4707"/>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1000"/>
                                        <p:tgtEl>
                                          <p:spTgt spid="4746"/>
                                        </p:tgtEl>
                                      </p:cBhvr>
                                    </p:animEffect>
                                    <p:set>
                                      <p:cBhvr>
                                        <p:cTn dur="1" fill="hold">
                                          <p:stCondLst>
                                            <p:cond delay="1000"/>
                                          </p:stCondLst>
                                        </p:cTn>
                                        <p:tgtEl>
                                          <p:spTgt spid="4746"/>
                                        </p:tgtEl>
                                        <p:attrNameLst>
                                          <p:attrName>style.visibility</p:attrName>
                                        </p:attrNameLst>
                                      </p:cBhvr>
                                      <p:to>
                                        <p:strVal val="hidden"/>
                                      </p:to>
                                    </p:se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747"/>
                                        </p:tgtEl>
                                        <p:attrNameLst>
                                          <p:attrName>style.visibility</p:attrName>
                                        </p:attrNameLst>
                                      </p:cBhvr>
                                      <p:to>
                                        <p:strVal val="visible"/>
                                      </p:to>
                                    </p:set>
                                    <p:animEffect filter="fade" transition="in">
                                      <p:cBhvr>
                                        <p:cTn dur="1000"/>
                                        <p:tgtEl>
                                          <p:spTgt spid="4747"/>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715"/>
                                        </p:tgtEl>
                                        <p:attrNameLst>
                                          <p:attrName>style.visibility</p:attrName>
                                        </p:attrNameLst>
                                      </p:cBhvr>
                                      <p:to>
                                        <p:strVal val="visible"/>
                                      </p:to>
                                    </p:set>
                                    <p:animEffect filter="fade" transition="in">
                                      <p:cBhvr>
                                        <p:cTn dur="1000"/>
                                        <p:tgtEl>
                                          <p:spTgt spid="4715"/>
                                        </p:tgtEl>
                                      </p:cBhvr>
                                    </p:animEffect>
                                  </p:childTnLst>
                                </p:cTn>
                              </p:par>
                              <p:par>
                                <p:cTn fill="hold" nodeType="withEffect" presetClass="entr" presetID="10" presetSubtype="0">
                                  <p:stCondLst>
                                    <p:cond delay="0"/>
                                  </p:stCondLst>
                                  <p:childTnLst>
                                    <p:set>
                                      <p:cBhvr>
                                        <p:cTn dur="1" fill="hold">
                                          <p:stCondLst>
                                            <p:cond delay="0"/>
                                          </p:stCondLst>
                                        </p:cTn>
                                        <p:tgtEl>
                                          <p:spTgt spid="4753"/>
                                        </p:tgtEl>
                                        <p:attrNameLst>
                                          <p:attrName>style.visibility</p:attrName>
                                        </p:attrNameLst>
                                      </p:cBhvr>
                                      <p:to>
                                        <p:strVal val="visible"/>
                                      </p:to>
                                    </p:set>
                                    <p:animEffect filter="fade" transition="in">
                                      <p:cBhvr>
                                        <p:cTn dur="1000"/>
                                        <p:tgtEl>
                                          <p:spTgt spid="4753"/>
                                        </p:tgtEl>
                                      </p:cBhvr>
                                    </p:animEffect>
                                  </p:childTnLst>
                                </p:cTn>
                              </p:par>
                              <p:par>
                                <p:cTn fill="hold" nodeType="withEffect" presetClass="entr" presetID="10" presetSubtype="0">
                                  <p:stCondLst>
                                    <p:cond delay="0"/>
                                  </p:stCondLst>
                                  <p:childTnLst>
                                    <p:set>
                                      <p:cBhvr>
                                        <p:cTn dur="1" fill="hold">
                                          <p:stCondLst>
                                            <p:cond delay="0"/>
                                          </p:stCondLst>
                                        </p:cTn>
                                        <p:tgtEl>
                                          <p:spTgt spid="4718"/>
                                        </p:tgtEl>
                                        <p:attrNameLst>
                                          <p:attrName>style.visibility</p:attrName>
                                        </p:attrNameLst>
                                      </p:cBhvr>
                                      <p:to>
                                        <p:strVal val="visible"/>
                                      </p:to>
                                    </p:set>
                                    <p:animEffect filter="fade" transition="in">
                                      <p:cBhvr>
                                        <p:cTn dur="1000"/>
                                        <p:tgtEl>
                                          <p:spTgt spid="4718"/>
                                        </p:tgtEl>
                                      </p:cBhvr>
                                    </p:animEffect>
                                  </p:childTnLst>
                                </p:cTn>
                              </p:par>
                              <p:par>
                                <p:cTn fill="hold" nodeType="withEffect" presetClass="entr" presetID="10" presetSubtype="0">
                                  <p:stCondLst>
                                    <p:cond delay="0"/>
                                  </p:stCondLst>
                                  <p:childTnLst>
                                    <p:set>
                                      <p:cBhvr>
                                        <p:cTn dur="1" fill="hold">
                                          <p:stCondLst>
                                            <p:cond delay="0"/>
                                          </p:stCondLst>
                                        </p:cTn>
                                        <p:tgtEl>
                                          <p:spTgt spid="4721"/>
                                        </p:tgtEl>
                                        <p:attrNameLst>
                                          <p:attrName>style.visibility</p:attrName>
                                        </p:attrNameLst>
                                      </p:cBhvr>
                                      <p:to>
                                        <p:strVal val="visible"/>
                                      </p:to>
                                    </p:set>
                                    <p:animEffect filter="fade" transition="in">
                                      <p:cBhvr>
                                        <p:cTn dur="1000"/>
                                        <p:tgtEl>
                                          <p:spTgt spid="4721"/>
                                        </p:tgtEl>
                                      </p:cBhvr>
                                    </p:animEffect>
                                  </p:childTnLst>
                                </p:cTn>
                              </p:par>
                              <p:par>
                                <p:cTn fill="hold" nodeType="withEffect" presetClass="entr" presetID="10" presetSubtype="0">
                                  <p:stCondLst>
                                    <p:cond delay="0"/>
                                  </p:stCondLst>
                                  <p:childTnLst>
                                    <p:set>
                                      <p:cBhvr>
                                        <p:cTn dur="1" fill="hold">
                                          <p:stCondLst>
                                            <p:cond delay="0"/>
                                          </p:stCondLst>
                                        </p:cTn>
                                        <p:tgtEl>
                                          <p:spTgt spid="4727"/>
                                        </p:tgtEl>
                                        <p:attrNameLst>
                                          <p:attrName>style.visibility</p:attrName>
                                        </p:attrNameLst>
                                      </p:cBhvr>
                                      <p:to>
                                        <p:strVal val="visible"/>
                                      </p:to>
                                    </p:set>
                                    <p:animEffect filter="fade" transition="in">
                                      <p:cBhvr>
                                        <p:cTn dur="1000"/>
                                        <p:tgtEl>
                                          <p:spTgt spid="4727"/>
                                        </p:tgtEl>
                                      </p:cBhvr>
                                    </p:animEffect>
                                  </p:childTnLst>
                                </p:cTn>
                              </p:par>
                              <p:par>
                                <p:cTn fill="hold" nodeType="withEffect" presetClass="entr" presetID="10" presetSubtype="0">
                                  <p:stCondLst>
                                    <p:cond delay="0"/>
                                  </p:stCondLst>
                                  <p:childTnLst>
                                    <p:set>
                                      <p:cBhvr>
                                        <p:cTn dur="1" fill="hold">
                                          <p:stCondLst>
                                            <p:cond delay="0"/>
                                          </p:stCondLst>
                                        </p:cTn>
                                        <p:tgtEl>
                                          <p:spTgt spid="4736"/>
                                        </p:tgtEl>
                                        <p:attrNameLst>
                                          <p:attrName>style.visibility</p:attrName>
                                        </p:attrNameLst>
                                      </p:cBhvr>
                                      <p:to>
                                        <p:strVal val="visible"/>
                                      </p:to>
                                    </p:set>
                                    <p:animEffect filter="fade" transition="in">
                                      <p:cBhvr>
                                        <p:cTn dur="1000"/>
                                        <p:tgtEl>
                                          <p:spTgt spid="4736"/>
                                        </p:tgtEl>
                                      </p:cBhvr>
                                    </p:animEffect>
                                  </p:childTnLst>
                                </p:cTn>
                              </p:par>
                              <p:par>
                                <p:cTn fill="hold" nodeType="withEffect" presetClass="entr" presetID="10" presetSubtype="0">
                                  <p:stCondLst>
                                    <p:cond delay="0"/>
                                  </p:stCondLst>
                                  <p:childTnLst>
                                    <p:set>
                                      <p:cBhvr>
                                        <p:cTn dur="1" fill="hold">
                                          <p:stCondLst>
                                            <p:cond delay="0"/>
                                          </p:stCondLst>
                                        </p:cTn>
                                        <p:tgtEl>
                                          <p:spTgt spid="4730"/>
                                        </p:tgtEl>
                                        <p:attrNameLst>
                                          <p:attrName>style.visibility</p:attrName>
                                        </p:attrNameLst>
                                      </p:cBhvr>
                                      <p:to>
                                        <p:strVal val="visible"/>
                                      </p:to>
                                    </p:set>
                                    <p:animEffect filter="fade" transition="in">
                                      <p:cBhvr>
                                        <p:cTn dur="1000"/>
                                        <p:tgtEl>
                                          <p:spTgt spid="4730"/>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733"/>
                                        </p:tgtEl>
                                        <p:attrNameLst>
                                          <p:attrName>style.visibility</p:attrName>
                                        </p:attrNameLst>
                                      </p:cBhvr>
                                      <p:to>
                                        <p:strVal val="visible"/>
                                      </p:to>
                                    </p:set>
                                    <p:animEffect filter="fade" transition="in">
                                      <p:cBhvr>
                                        <p:cTn dur="1000"/>
                                        <p:tgtEl>
                                          <p:spTgt spid="4733"/>
                                        </p:tgtEl>
                                      </p:cBhvr>
                                    </p:animEffect>
                                  </p:childTnLst>
                                </p:cTn>
                              </p:par>
                              <p:par>
                                <p:cTn fill="hold" nodeType="withEffect" presetClass="entr" presetID="10" presetSubtype="0">
                                  <p:stCondLst>
                                    <p:cond delay="0"/>
                                  </p:stCondLst>
                                  <p:childTnLst>
                                    <p:set>
                                      <p:cBhvr>
                                        <p:cTn dur="1" fill="hold">
                                          <p:stCondLst>
                                            <p:cond delay="0"/>
                                          </p:stCondLst>
                                        </p:cTn>
                                        <p:tgtEl>
                                          <p:spTgt spid="4724"/>
                                        </p:tgtEl>
                                        <p:attrNameLst>
                                          <p:attrName>style.visibility</p:attrName>
                                        </p:attrNameLst>
                                      </p:cBhvr>
                                      <p:to>
                                        <p:strVal val="visible"/>
                                      </p:to>
                                    </p:set>
                                    <p:animEffect filter="fade" transition="in">
                                      <p:cBhvr>
                                        <p:cTn dur="1000"/>
                                        <p:tgtEl>
                                          <p:spTgt spid="4724"/>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4739"/>
                                        </p:tgtEl>
                                        <p:attrNameLst>
                                          <p:attrName>style.visibility</p:attrName>
                                        </p:attrNameLst>
                                      </p:cBhvr>
                                      <p:to>
                                        <p:strVal val="visible"/>
                                      </p:to>
                                    </p:set>
                                    <p:animEffect filter="fade" transition="in">
                                      <p:cBhvr>
                                        <p:cTn dur="1000"/>
                                        <p:tgtEl>
                                          <p:spTgt spid="4739"/>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4756"/>
                                        </p:tgtEl>
                                        <p:attrNameLst>
                                          <p:attrName>style.visibility</p:attrName>
                                        </p:attrNameLst>
                                      </p:cBhvr>
                                      <p:to>
                                        <p:strVal val="visible"/>
                                      </p:to>
                                    </p:set>
                                    <p:animEffect filter="fade" transition="in">
                                      <p:cBhvr>
                                        <p:cTn dur="1000"/>
                                        <p:tgtEl>
                                          <p:spTgt spid="4756"/>
                                        </p:tgtEl>
                                      </p:cBhvr>
                                    </p:animEffect>
                                  </p:childTnLst>
                                </p:cTn>
                              </p:par>
                            </p:childTnLst>
                          </p:cTn>
                        </p:par>
                        <p:par>
                          <p:cTn fill="hold">
                            <p:stCondLst>
                              <p:cond delay="12000"/>
                            </p:stCondLst>
                            <p:childTnLst>
                              <p:par>
                                <p:cTn fill="hold" nodeType="afterEffect" presetClass="exit" presetID="10" presetSubtype="0">
                                  <p:stCondLst>
                                    <p:cond delay="0"/>
                                  </p:stCondLst>
                                  <p:childTnLst>
                                    <p:animEffect filter="fade" transition="out">
                                      <p:cBhvr>
                                        <p:cTn dur="1000"/>
                                        <p:tgtEl>
                                          <p:spTgt spid="4747"/>
                                        </p:tgtEl>
                                      </p:cBhvr>
                                    </p:animEffect>
                                    <p:set>
                                      <p:cBhvr>
                                        <p:cTn dur="1" fill="hold">
                                          <p:stCondLst>
                                            <p:cond delay="1000"/>
                                          </p:stCondLst>
                                        </p:cTn>
                                        <p:tgtEl>
                                          <p:spTgt spid="4747"/>
                                        </p:tgtEl>
                                        <p:attrNameLst>
                                          <p:attrName>style.visibility</p:attrName>
                                        </p:attrNameLst>
                                      </p:cBhvr>
                                      <p:to>
                                        <p:strVal val="hidden"/>
                                      </p:to>
                                    </p:se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4751"/>
                                        </p:tgtEl>
                                        <p:attrNameLst>
                                          <p:attrName>style.visibility</p:attrName>
                                        </p:attrNameLst>
                                      </p:cBhvr>
                                      <p:to>
                                        <p:strVal val="visible"/>
                                      </p:to>
                                    </p:set>
                                    <p:animEffect filter="fade" transition="in">
                                      <p:cBhvr>
                                        <p:cTn dur="1000"/>
                                        <p:tgtEl>
                                          <p:spTgt spid="4751"/>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4748"/>
                                        </p:tgtEl>
                                        <p:attrNameLst>
                                          <p:attrName>style.visibility</p:attrName>
                                        </p:attrNameLst>
                                      </p:cBhvr>
                                      <p:to>
                                        <p:strVal val="visible"/>
                                      </p:to>
                                    </p:set>
                                    <p:animEffect filter="fade" transition="in">
                                      <p:cBhvr>
                                        <p:cTn dur="1000"/>
                                        <p:tgtEl>
                                          <p:spTgt spid="4748"/>
                                        </p:tgtEl>
                                      </p:cBhvr>
                                    </p:animEffect>
                                  </p:childTnLst>
                                </p:cTn>
                              </p:par>
                              <p:par>
                                <p:cTn fill="hold" nodeType="withEffect" presetClass="entr" presetID="10" presetSubtype="0">
                                  <p:stCondLst>
                                    <p:cond delay="0"/>
                                  </p:stCondLst>
                                  <p:childTnLst>
                                    <p:set>
                                      <p:cBhvr>
                                        <p:cTn dur="1" fill="hold">
                                          <p:stCondLst>
                                            <p:cond delay="0"/>
                                          </p:stCondLst>
                                        </p:cTn>
                                        <p:tgtEl>
                                          <p:spTgt spid="4711"/>
                                        </p:tgtEl>
                                        <p:attrNameLst>
                                          <p:attrName>style.visibility</p:attrName>
                                        </p:attrNameLst>
                                      </p:cBhvr>
                                      <p:to>
                                        <p:strVal val="visible"/>
                                      </p:to>
                                    </p:set>
                                    <p:animEffect filter="fade" transition="in">
                                      <p:cBhvr>
                                        <p:cTn dur="1000"/>
                                        <p:tgtEl>
                                          <p:spTgt spid="4711"/>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4757"/>
                                        </p:tgtEl>
                                        <p:attrNameLst>
                                          <p:attrName>style.visibility</p:attrName>
                                        </p:attrNameLst>
                                      </p:cBhvr>
                                      <p:to>
                                        <p:strVal val="visible"/>
                                      </p:to>
                                    </p:set>
                                    <p:animEffect filter="fade" transition="in">
                                      <p:cBhvr>
                                        <p:cTn dur="1000"/>
                                        <p:tgtEl>
                                          <p:spTgt spid="4757"/>
                                        </p:tgtEl>
                                      </p:cBhvr>
                                    </p:animEffect>
                                  </p:childTnLst>
                                </p:cTn>
                              </p:par>
                              <p:par>
                                <p:cTn fill="hold" nodeType="withEffect" presetClass="entr" presetID="10" presetSubtype="0">
                                  <p:stCondLst>
                                    <p:cond delay="0"/>
                                  </p:stCondLst>
                                  <p:childTnLst>
                                    <p:set>
                                      <p:cBhvr>
                                        <p:cTn dur="1" fill="hold">
                                          <p:stCondLst>
                                            <p:cond delay="0"/>
                                          </p:stCondLst>
                                        </p:cTn>
                                        <p:tgtEl>
                                          <p:spTgt spid="4758"/>
                                        </p:tgtEl>
                                        <p:attrNameLst>
                                          <p:attrName>style.visibility</p:attrName>
                                        </p:attrNameLst>
                                      </p:cBhvr>
                                      <p:to>
                                        <p:strVal val="visible"/>
                                      </p:to>
                                    </p:set>
                                    <p:animEffect filter="fade" transition="in">
                                      <p:cBhvr>
                                        <p:cTn dur="1000"/>
                                        <p:tgtEl>
                                          <p:spTgt spid="4758"/>
                                        </p:tgtEl>
                                      </p:cBhvr>
                                    </p:animEffect>
                                  </p:childTnLst>
                                </p:cTn>
                              </p:par>
                            </p:childTnLst>
                          </p:cTn>
                        </p:par>
                        <p:par>
                          <p:cTn fill="hold">
                            <p:stCondLst>
                              <p:cond delay="16000"/>
                            </p:stCondLst>
                            <p:childTnLst>
                              <p:par>
                                <p:cTn fill="hold" nodeType="afterEffect" presetClass="exit" presetID="10" presetSubtype="0">
                                  <p:stCondLst>
                                    <p:cond delay="0"/>
                                  </p:stCondLst>
                                  <p:childTnLst>
                                    <p:animEffect filter="fade" transition="out">
                                      <p:cBhvr>
                                        <p:cTn dur="1000"/>
                                        <p:tgtEl>
                                          <p:spTgt spid="4751"/>
                                        </p:tgtEl>
                                      </p:cBhvr>
                                    </p:animEffect>
                                    <p:set>
                                      <p:cBhvr>
                                        <p:cTn dur="1" fill="hold">
                                          <p:stCondLst>
                                            <p:cond delay="1000"/>
                                          </p:stCondLst>
                                        </p:cTn>
                                        <p:tgtEl>
                                          <p:spTgt spid="4751"/>
                                        </p:tgtEl>
                                        <p:attrNameLst>
                                          <p:attrName>style.visibility</p:attrName>
                                        </p:attrNameLst>
                                      </p:cBhvr>
                                      <p:to>
                                        <p:strVal val="hidden"/>
                                      </p:to>
                                    </p:se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4764"/>
                                        </p:tgtEl>
                                        <p:attrNameLst>
                                          <p:attrName>style.visibility</p:attrName>
                                        </p:attrNameLst>
                                      </p:cBhvr>
                                      <p:to>
                                        <p:strVal val="visible"/>
                                      </p:to>
                                    </p:set>
                                    <p:animEffect filter="fade" transition="in">
                                      <p:cBhvr>
                                        <p:cTn dur="1000"/>
                                        <p:tgtEl>
                                          <p:spTgt spid="4764"/>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4759"/>
                                        </p:tgtEl>
                                        <p:attrNameLst>
                                          <p:attrName>style.visibility</p:attrName>
                                        </p:attrNameLst>
                                      </p:cBhvr>
                                      <p:to>
                                        <p:strVal val="visible"/>
                                      </p:to>
                                    </p:set>
                                    <p:animEffect filter="fade" transition="in">
                                      <p:cBhvr>
                                        <p:cTn dur="1000"/>
                                        <p:tgtEl>
                                          <p:spTgt spid="4759"/>
                                        </p:tgtEl>
                                      </p:cBhvr>
                                    </p:animEffect>
                                  </p:childTnLst>
                                </p:cTn>
                              </p:par>
                              <p:par>
                                <p:cTn fill="hold" nodeType="withEffect" presetClass="entr" presetID="10" presetSubtype="0">
                                  <p:stCondLst>
                                    <p:cond delay="0"/>
                                  </p:stCondLst>
                                  <p:childTnLst>
                                    <p:set>
                                      <p:cBhvr>
                                        <p:cTn dur="1" fill="hold">
                                          <p:stCondLst>
                                            <p:cond delay="0"/>
                                          </p:stCondLst>
                                        </p:cTn>
                                        <p:tgtEl>
                                          <p:spTgt spid="4762"/>
                                        </p:tgtEl>
                                        <p:attrNameLst>
                                          <p:attrName>style.visibility</p:attrName>
                                        </p:attrNameLst>
                                      </p:cBhvr>
                                      <p:to>
                                        <p:strVal val="visible"/>
                                      </p:to>
                                    </p:set>
                                    <p:animEffect filter="fade" transition="in">
                                      <p:cBhvr>
                                        <p:cTn dur="1000"/>
                                        <p:tgtEl>
                                          <p:spTgt spid="4762"/>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4763"/>
                                        </p:tgtEl>
                                        <p:attrNameLst>
                                          <p:attrName>style.visibility</p:attrName>
                                        </p:attrNameLst>
                                      </p:cBhvr>
                                      <p:to>
                                        <p:strVal val="visible"/>
                                      </p:to>
                                    </p:set>
                                    <p:animEffect filter="fade" transition="in">
                                      <p:cBhvr>
                                        <p:cTn dur="1000"/>
                                        <p:tgtEl>
                                          <p:spTgt spid="4763"/>
                                        </p:tgtEl>
                                      </p:cBhvr>
                                    </p:animEffect>
                                  </p:childTnLst>
                                </p:cTn>
                              </p:par>
                            </p:childTnLst>
                          </p:cTn>
                        </p:par>
                        <p:par>
                          <p:cTn fill="hold">
                            <p:stCondLst>
                              <p:cond delay="20000"/>
                            </p:stCondLst>
                            <p:childTnLst>
                              <p:par>
                                <p:cTn fill="hold" nodeType="afterEffect" presetClass="exit" presetID="10" presetSubtype="0">
                                  <p:stCondLst>
                                    <p:cond delay="0"/>
                                  </p:stCondLst>
                                  <p:childTnLst>
                                    <p:animEffect filter="fade" transition="out">
                                      <p:cBhvr>
                                        <p:cTn dur="1000"/>
                                        <p:tgtEl>
                                          <p:spTgt spid="4764"/>
                                        </p:tgtEl>
                                      </p:cBhvr>
                                    </p:animEffect>
                                    <p:set>
                                      <p:cBhvr>
                                        <p:cTn dur="1" fill="hold">
                                          <p:stCondLst>
                                            <p:cond delay="1000"/>
                                          </p:stCondLst>
                                        </p:cTn>
                                        <p:tgtEl>
                                          <p:spTgt spid="4764"/>
                                        </p:tgtEl>
                                        <p:attrNameLst>
                                          <p:attrName>style.visibility</p:attrName>
                                        </p:attrNameLst>
                                      </p:cBhvr>
                                      <p:to>
                                        <p:strVal val="hidden"/>
                                      </p:to>
                                    </p:se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4769"/>
                                        </p:tgtEl>
                                        <p:attrNameLst>
                                          <p:attrName>style.visibility</p:attrName>
                                        </p:attrNameLst>
                                      </p:cBhvr>
                                      <p:to>
                                        <p:strVal val="visible"/>
                                      </p:to>
                                    </p:set>
                                    <p:animEffect filter="fade" transition="in">
                                      <p:cBhvr>
                                        <p:cTn dur="1000"/>
                                        <p:tgtEl>
                                          <p:spTgt spid="4769"/>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4768"/>
                                        </p:tgtEl>
                                        <p:attrNameLst>
                                          <p:attrName>style.visibility</p:attrName>
                                        </p:attrNameLst>
                                      </p:cBhvr>
                                      <p:to>
                                        <p:strVal val="visible"/>
                                      </p:to>
                                    </p:set>
                                    <p:animEffect filter="fade" transition="in">
                                      <p:cBhvr>
                                        <p:cTn dur="1000"/>
                                        <p:tgtEl>
                                          <p:spTgt spid="4768"/>
                                        </p:tgtEl>
                                      </p:cBhvr>
                                    </p:animEffect>
                                  </p:childTnLst>
                                </p:cTn>
                              </p:par>
                              <p:par>
                                <p:cTn fill="hold" nodeType="withEffect" presetClass="entr" presetID="10" presetSubtype="0">
                                  <p:stCondLst>
                                    <p:cond delay="0"/>
                                  </p:stCondLst>
                                  <p:childTnLst>
                                    <p:set>
                                      <p:cBhvr>
                                        <p:cTn dur="1" fill="hold">
                                          <p:stCondLst>
                                            <p:cond delay="0"/>
                                          </p:stCondLst>
                                        </p:cTn>
                                        <p:tgtEl>
                                          <p:spTgt spid="4765"/>
                                        </p:tgtEl>
                                        <p:attrNameLst>
                                          <p:attrName>style.visibility</p:attrName>
                                        </p:attrNameLst>
                                      </p:cBhvr>
                                      <p:to>
                                        <p:strVal val="visible"/>
                                      </p:to>
                                    </p:set>
                                    <p:animEffect filter="fade" transition="in">
                                      <p:cBhvr>
                                        <p:cTn dur="1000"/>
                                        <p:tgtEl>
                                          <p:spTgt spid="4765"/>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4770"/>
                                        </p:tgtEl>
                                        <p:attrNameLst>
                                          <p:attrName>style.visibility</p:attrName>
                                        </p:attrNameLst>
                                      </p:cBhvr>
                                      <p:to>
                                        <p:strVal val="visible"/>
                                      </p:to>
                                    </p:set>
                                    <p:animEffect filter="fade" transition="in">
                                      <p:cBhvr>
                                        <p:cTn dur="1000"/>
                                        <p:tgtEl>
                                          <p:spTgt spid="4770"/>
                                        </p:tgtEl>
                                      </p:cBhvr>
                                    </p:animEffect>
                                  </p:childTnLst>
                                </p:cTn>
                              </p:par>
                            </p:childTnLst>
                          </p:cTn>
                        </p:par>
                        <p:par>
                          <p:cTn fill="hold">
                            <p:stCondLst>
                              <p:cond delay="24000"/>
                            </p:stCondLst>
                            <p:childTnLst>
                              <p:par>
                                <p:cTn fill="hold" nodeType="afterEffect" presetClass="exit" presetID="10" presetSubtype="0">
                                  <p:stCondLst>
                                    <p:cond delay="0"/>
                                  </p:stCondLst>
                                  <p:childTnLst>
                                    <p:animEffect filter="fade" transition="out">
                                      <p:cBhvr>
                                        <p:cTn dur="1000"/>
                                        <p:tgtEl>
                                          <p:spTgt spid="4769"/>
                                        </p:tgtEl>
                                      </p:cBhvr>
                                    </p:animEffect>
                                    <p:set>
                                      <p:cBhvr>
                                        <p:cTn dur="1" fill="hold">
                                          <p:stCondLst>
                                            <p:cond delay="1000"/>
                                          </p:stCondLst>
                                        </p:cTn>
                                        <p:tgtEl>
                                          <p:spTgt spid="4769"/>
                                        </p:tgtEl>
                                        <p:attrNameLst>
                                          <p:attrName>style.visibility</p:attrName>
                                        </p:attrNameLst>
                                      </p:cBhvr>
                                      <p:to>
                                        <p:strVal val="hidden"/>
                                      </p:to>
                                    </p:set>
                                  </p:childTnLst>
                                </p:cTn>
                              </p:par>
                            </p:childTnLst>
                          </p:cTn>
                        </p:par>
                        <p:par>
                          <p:cTn fill="hold">
                            <p:stCondLst>
                              <p:cond delay="25000"/>
                            </p:stCondLst>
                            <p:childTnLst>
                              <p:par>
                                <p:cTn fill="hold" nodeType="afterEffect" presetClass="exit" presetID="10" presetSubtype="0">
                                  <p:stCondLst>
                                    <p:cond delay="0"/>
                                  </p:stCondLst>
                                  <p:childTnLst>
                                    <p:animEffect filter="fade" transition="out">
                                      <p:cBhvr>
                                        <p:cTn dur="1000"/>
                                        <p:tgtEl>
                                          <p:spTgt spid="4745"/>
                                        </p:tgtEl>
                                      </p:cBhvr>
                                    </p:animEffect>
                                    <p:set>
                                      <p:cBhvr>
                                        <p:cTn dur="1" fill="hold">
                                          <p:stCondLst>
                                            <p:cond delay="1000"/>
                                          </p:stCondLst>
                                        </p:cTn>
                                        <p:tgtEl>
                                          <p:spTgt spid="47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4" name="Shape 4774"/>
        <p:cNvGrpSpPr/>
        <p:nvPr/>
      </p:nvGrpSpPr>
      <p:grpSpPr>
        <a:xfrm>
          <a:off x="0" y="0"/>
          <a:ext cx="0" cy="0"/>
          <a:chOff x="0" y="0"/>
          <a:chExt cx="0" cy="0"/>
        </a:xfrm>
      </p:grpSpPr>
      <p:sp>
        <p:nvSpPr>
          <p:cNvPr id="4775" name="Google Shape;4775;p3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solidFill>
                  <a:schemeClr val="accent1"/>
                </a:solidFill>
                <a:latin typeface="Red Hat Text Medium"/>
                <a:ea typeface="Red Hat Text Medium"/>
                <a:cs typeface="Red Hat Text Medium"/>
                <a:sym typeface="Red Hat Text Medium"/>
              </a:rPr>
              <a:t>Red Hat Consulting - AMQ Streams </a:t>
            </a:r>
            <a:endParaRPr sz="1000">
              <a:solidFill>
                <a:schemeClr val="accent1"/>
              </a:solidFill>
              <a:latin typeface="Red Hat Text Medium"/>
              <a:ea typeface="Red Hat Text Medium"/>
              <a:cs typeface="Red Hat Text Medium"/>
              <a:sym typeface="Red Hat Text Medium"/>
            </a:endParaRPr>
          </a:p>
        </p:txBody>
      </p:sp>
      <p:sp>
        <p:nvSpPr>
          <p:cNvPr id="4776" name="Google Shape;4776;p3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77" name="Google Shape;4777;p323"/>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4000">
                <a:solidFill>
                  <a:srgbClr val="EE0000"/>
                </a:solidFill>
              </a:rPr>
              <a:t>HTTP Bridge</a:t>
            </a:r>
            <a:endParaRPr sz="40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Allows to producer and consumer Kafka messages using HTTP protocol / REST API</a:t>
            </a:r>
            <a:endParaRPr sz="1600">
              <a:solidFill>
                <a:schemeClr val="dk1"/>
              </a:solidFill>
            </a:endParaRPr>
          </a:p>
          <a:p>
            <a:pPr indent="0" lvl="0" marL="457200" rtl="0" algn="l">
              <a:lnSpc>
                <a:spcPct val="150000"/>
              </a:lnSpc>
              <a:spcBef>
                <a:spcPts val="0"/>
              </a:spcBef>
              <a:spcAft>
                <a:spcPts val="0"/>
              </a:spcAft>
              <a:buNone/>
            </a:pPr>
            <a:r>
              <a:t/>
            </a:r>
            <a:endParaRPr sz="1600">
              <a:solidFill>
                <a:schemeClr val="dk1"/>
              </a:solidFill>
            </a:endParaRPr>
          </a:p>
        </p:txBody>
      </p:sp>
      <p:pic>
        <p:nvPicPr>
          <p:cNvPr id="4778" name="Google Shape;4778;p323"/>
          <p:cNvPicPr preferRelativeResize="0"/>
          <p:nvPr/>
        </p:nvPicPr>
        <p:blipFill>
          <a:blip r:embed="rId3">
            <a:alphaModFix/>
          </a:blip>
          <a:stretch>
            <a:fillRect/>
          </a:stretch>
        </p:blipFill>
        <p:spPr>
          <a:xfrm>
            <a:off x="9397175" y="2164025"/>
            <a:ext cx="1829650" cy="2973900"/>
          </a:xfrm>
          <a:prstGeom prst="rect">
            <a:avLst/>
          </a:prstGeom>
          <a:noFill/>
          <a:ln>
            <a:noFill/>
          </a:ln>
        </p:spPr>
      </p:pic>
      <p:sp>
        <p:nvSpPr>
          <p:cNvPr id="4779" name="Google Shape;4779;p323"/>
          <p:cNvSpPr txBox="1"/>
          <p:nvPr/>
        </p:nvSpPr>
        <p:spPr>
          <a:xfrm rot="5400000">
            <a:off x="5549584" y="4580875"/>
            <a:ext cx="1694700" cy="948000"/>
          </a:xfrm>
          <a:prstGeom prst="rect">
            <a:avLst/>
          </a:prstGeom>
          <a:solidFill>
            <a:srgbClr val="FF0000"/>
          </a:solid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2000">
                <a:solidFill>
                  <a:srgbClr val="FFFFFF"/>
                </a:solidFill>
                <a:latin typeface="Overpass SemiBold"/>
                <a:ea typeface="Overpass SemiBold"/>
                <a:cs typeface="Overpass SemiBold"/>
                <a:sym typeface="Overpass SemiBold"/>
              </a:rPr>
              <a:t>KAFKA BRIDGE</a:t>
            </a:r>
            <a:endParaRPr sz="2000">
              <a:solidFill>
                <a:srgbClr val="FFFFFF"/>
              </a:solidFill>
              <a:latin typeface="Overpass SemiBold"/>
              <a:ea typeface="Overpass SemiBold"/>
              <a:cs typeface="Overpass SemiBold"/>
              <a:sym typeface="Overpass SemiBold"/>
            </a:endParaRPr>
          </a:p>
        </p:txBody>
      </p:sp>
      <p:cxnSp>
        <p:nvCxnSpPr>
          <p:cNvPr id="4780" name="Google Shape;4780;p323"/>
          <p:cNvCxnSpPr>
            <a:stCxn id="4781" idx="3"/>
            <a:endCxn id="4779" idx="2"/>
          </p:cNvCxnSpPr>
          <p:nvPr/>
        </p:nvCxnSpPr>
        <p:spPr>
          <a:xfrm>
            <a:off x="2901700" y="4431375"/>
            <a:ext cx="3021300" cy="623400"/>
          </a:xfrm>
          <a:prstGeom prst="curvedConnector3">
            <a:avLst>
              <a:gd fmla="val 49999" name="adj1"/>
            </a:avLst>
          </a:prstGeom>
          <a:noFill/>
          <a:ln cap="flat" cmpd="sng" w="28575">
            <a:solidFill>
              <a:srgbClr val="9FC5E8"/>
            </a:solidFill>
            <a:prstDash val="solid"/>
            <a:round/>
            <a:headEnd len="med" w="med" type="triangle"/>
            <a:tailEnd len="med" w="med" type="triangle"/>
          </a:ln>
        </p:spPr>
      </p:cxnSp>
      <p:cxnSp>
        <p:nvCxnSpPr>
          <p:cNvPr id="4782" name="Google Shape;4782;p323"/>
          <p:cNvCxnSpPr>
            <a:stCxn id="4779" idx="0"/>
            <a:endCxn id="4778" idx="1"/>
          </p:cNvCxnSpPr>
          <p:nvPr/>
        </p:nvCxnSpPr>
        <p:spPr>
          <a:xfrm flipH="1" rot="10800000">
            <a:off x="6870934" y="3650875"/>
            <a:ext cx="2526300" cy="1404000"/>
          </a:xfrm>
          <a:prstGeom prst="curvedConnector3">
            <a:avLst>
              <a:gd fmla="val 49999" name="adj1"/>
            </a:avLst>
          </a:prstGeom>
          <a:noFill/>
          <a:ln cap="flat" cmpd="sng" w="28575">
            <a:solidFill>
              <a:srgbClr val="9FC5E8"/>
            </a:solidFill>
            <a:prstDash val="solid"/>
            <a:round/>
            <a:headEnd len="med" w="med" type="triangle"/>
            <a:tailEnd len="med" w="med" type="triangle"/>
          </a:ln>
        </p:spPr>
      </p:cxnSp>
      <p:sp>
        <p:nvSpPr>
          <p:cNvPr id="4781" name="Google Shape;4781;p323"/>
          <p:cNvSpPr/>
          <p:nvPr/>
        </p:nvSpPr>
        <p:spPr>
          <a:xfrm>
            <a:off x="1356100" y="4132875"/>
            <a:ext cx="1545600" cy="597000"/>
          </a:xfrm>
          <a:prstGeom prst="roundRect">
            <a:avLst>
              <a:gd fmla="val 16667" name="adj"/>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APPLICATION</a:t>
            </a:r>
            <a:endParaRPr b="1">
              <a:solidFill>
                <a:srgbClr val="FFFFFF"/>
              </a:solidFill>
            </a:endParaRPr>
          </a:p>
        </p:txBody>
      </p:sp>
      <p:sp>
        <p:nvSpPr>
          <p:cNvPr id="4783" name="Google Shape;4783;p323"/>
          <p:cNvSpPr txBox="1"/>
          <p:nvPr/>
        </p:nvSpPr>
        <p:spPr>
          <a:xfrm>
            <a:off x="4014711" y="4256158"/>
            <a:ext cx="1356600" cy="4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REST API</a:t>
            </a:r>
            <a:endParaRPr b="1">
              <a:latin typeface="Red Hat Text"/>
              <a:ea typeface="Red Hat Text"/>
              <a:cs typeface="Red Hat Text"/>
              <a:sym typeface="Red Hat Text"/>
            </a:endParaRPr>
          </a:p>
          <a:p>
            <a:pPr indent="0" lvl="0" marL="0" rtl="0" algn="l">
              <a:spcBef>
                <a:spcPts val="0"/>
              </a:spcBef>
              <a:spcAft>
                <a:spcPts val="0"/>
              </a:spcAft>
              <a:buNone/>
            </a:pPr>
            <a:r>
              <a:t/>
            </a:r>
            <a:endParaRPr b="1">
              <a:latin typeface="Red Hat Text"/>
              <a:ea typeface="Red Hat Text"/>
              <a:cs typeface="Red Hat Text"/>
              <a:sym typeface="Red Hat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7" name="Shape 4787"/>
        <p:cNvGrpSpPr/>
        <p:nvPr/>
      </p:nvGrpSpPr>
      <p:grpSpPr>
        <a:xfrm>
          <a:off x="0" y="0"/>
          <a:ext cx="0" cy="0"/>
          <a:chOff x="0" y="0"/>
          <a:chExt cx="0" cy="0"/>
        </a:xfrm>
      </p:grpSpPr>
      <p:sp>
        <p:nvSpPr>
          <p:cNvPr id="4788" name="Google Shape;4788;p3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89" name="Google Shape;4789;p3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Spec vm: 2 cores, 16 GB</a:t>
            </a:r>
            <a:endParaRPr/>
          </a:p>
        </p:txBody>
      </p:sp>
      <p:sp>
        <p:nvSpPr>
          <p:cNvPr id="4790" name="Google Shape;4790;p324"/>
          <p:cNvSpPr txBox="1"/>
          <p:nvPr>
            <p:ph idx="4294967295" type="title"/>
          </p:nvPr>
        </p:nvSpPr>
        <p:spPr>
          <a:xfrm>
            <a:off x="885050" y="719350"/>
            <a:ext cx="10599900" cy="55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Cruise-Control (Rebalance Broker base on Goal/Metric) </a:t>
            </a:r>
            <a:endParaRPr sz="2800"/>
          </a:p>
        </p:txBody>
      </p:sp>
      <p:sp>
        <p:nvSpPr>
          <p:cNvPr id="4791" name="Google Shape;4791;p324"/>
          <p:cNvSpPr txBox="1"/>
          <p:nvPr>
            <p:ph idx="4294967295" type="body"/>
          </p:nvPr>
        </p:nvSpPr>
        <p:spPr>
          <a:xfrm>
            <a:off x="885050" y="1913900"/>
            <a:ext cx="10131900" cy="2140800"/>
          </a:xfrm>
          <a:prstGeom prst="rect">
            <a:avLst/>
          </a:prstGeom>
        </p:spPr>
        <p:txBody>
          <a:bodyPr anchorCtr="0" anchor="t" bIns="0" lIns="0" spcFirstLastPara="1" rIns="0" wrap="square" tIns="0">
            <a:noAutofit/>
          </a:bodyPr>
          <a:lstStyle/>
          <a:p>
            <a:pPr indent="-342900" lvl="0" marL="342900" rtl="0" algn="l">
              <a:spcBef>
                <a:spcPts val="0"/>
              </a:spcBef>
              <a:spcAft>
                <a:spcPts val="0"/>
              </a:spcAft>
              <a:buSzPts val="1800"/>
              <a:buChar char="▸"/>
            </a:pPr>
            <a:r>
              <a:rPr lang="en"/>
              <a:t>Component for monitoring cluster workload, rebalancing a cluster based on predefined constraints, and detecting and fixing anomalies. </a:t>
            </a:r>
            <a:endParaRPr b="1"/>
          </a:p>
          <a:p>
            <a:pPr indent="-342900" lvl="0" marL="342900" rtl="0" algn="l">
              <a:spcBef>
                <a:spcPts val="500"/>
              </a:spcBef>
              <a:spcAft>
                <a:spcPts val="0"/>
              </a:spcAft>
              <a:buSzPts val="1800"/>
              <a:buChar char="▸"/>
            </a:pPr>
            <a:r>
              <a:rPr lang="en"/>
              <a:t>Add cruise-control metric reporter to kafka broker</a:t>
            </a:r>
            <a:endParaRPr/>
          </a:p>
          <a:p>
            <a:pPr indent="-342900" lvl="0" marL="342900" rtl="0" algn="l">
              <a:spcBef>
                <a:spcPts val="500"/>
              </a:spcBef>
              <a:spcAft>
                <a:spcPts val="0"/>
              </a:spcAft>
              <a:buSzPts val="1800"/>
              <a:buChar char="▸"/>
            </a:pPr>
            <a:r>
              <a:rPr lang="en"/>
              <a:t>Start cruise-control service for serve rebalance request (REST API)</a:t>
            </a:r>
            <a:endParaRPr/>
          </a:p>
          <a:p>
            <a:pPr indent="0" lvl="0" marL="342900" rtl="0" algn="l">
              <a:spcBef>
                <a:spcPts val="500"/>
              </a:spcBef>
              <a:spcAft>
                <a:spcPts val="0"/>
              </a:spcAft>
              <a:buNone/>
            </a:pPr>
            <a:r>
              <a:t/>
            </a:r>
            <a:endParaRPr/>
          </a:p>
          <a:p>
            <a:pPr indent="0" lvl="0" marL="0" rtl="0" algn="l">
              <a:spcBef>
                <a:spcPts val="500"/>
              </a:spcBef>
              <a:spcAft>
                <a:spcPts val="500"/>
              </a:spcAft>
              <a:buNone/>
            </a:pPr>
            <a:r>
              <a:t/>
            </a:r>
            <a:endParaRPr/>
          </a:p>
        </p:txBody>
      </p:sp>
      <p:sp>
        <p:nvSpPr>
          <p:cNvPr id="4792" name="Google Shape;4792;p324"/>
          <p:cNvSpPr/>
          <p:nvPr/>
        </p:nvSpPr>
        <p:spPr>
          <a:xfrm>
            <a:off x="50145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24"/>
          <p:cNvSpPr/>
          <p:nvPr/>
        </p:nvSpPr>
        <p:spPr>
          <a:xfrm>
            <a:off x="41763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24"/>
          <p:cNvSpPr/>
          <p:nvPr/>
        </p:nvSpPr>
        <p:spPr>
          <a:xfrm>
            <a:off x="33381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24"/>
          <p:cNvSpPr/>
          <p:nvPr/>
        </p:nvSpPr>
        <p:spPr>
          <a:xfrm>
            <a:off x="24999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24"/>
          <p:cNvSpPr/>
          <p:nvPr/>
        </p:nvSpPr>
        <p:spPr>
          <a:xfrm>
            <a:off x="264540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24"/>
          <p:cNvSpPr/>
          <p:nvPr/>
        </p:nvSpPr>
        <p:spPr>
          <a:xfrm>
            <a:off x="3483600" y="43378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24"/>
          <p:cNvSpPr/>
          <p:nvPr/>
        </p:nvSpPr>
        <p:spPr>
          <a:xfrm>
            <a:off x="432180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24"/>
          <p:cNvSpPr/>
          <p:nvPr/>
        </p:nvSpPr>
        <p:spPr>
          <a:xfrm>
            <a:off x="2645400" y="4947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24"/>
          <p:cNvSpPr/>
          <p:nvPr/>
        </p:nvSpPr>
        <p:spPr>
          <a:xfrm>
            <a:off x="2645400" y="4566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24"/>
          <p:cNvSpPr/>
          <p:nvPr/>
        </p:nvSpPr>
        <p:spPr>
          <a:xfrm>
            <a:off x="3483600" y="4947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24"/>
          <p:cNvSpPr/>
          <p:nvPr/>
        </p:nvSpPr>
        <p:spPr>
          <a:xfrm>
            <a:off x="4321800" y="4947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4"/>
          <p:cNvSpPr/>
          <p:nvPr/>
        </p:nvSpPr>
        <p:spPr>
          <a:xfrm>
            <a:off x="4321800" y="4566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24"/>
          <p:cNvSpPr/>
          <p:nvPr/>
        </p:nvSpPr>
        <p:spPr>
          <a:xfrm>
            <a:off x="95103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24"/>
          <p:cNvSpPr/>
          <p:nvPr/>
        </p:nvSpPr>
        <p:spPr>
          <a:xfrm>
            <a:off x="86721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24"/>
          <p:cNvSpPr/>
          <p:nvPr/>
        </p:nvSpPr>
        <p:spPr>
          <a:xfrm>
            <a:off x="78339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24"/>
          <p:cNvSpPr/>
          <p:nvPr/>
        </p:nvSpPr>
        <p:spPr>
          <a:xfrm>
            <a:off x="6995700" y="3924750"/>
            <a:ext cx="731700" cy="1597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24"/>
          <p:cNvSpPr/>
          <p:nvPr/>
        </p:nvSpPr>
        <p:spPr>
          <a:xfrm>
            <a:off x="714375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24"/>
          <p:cNvSpPr/>
          <p:nvPr/>
        </p:nvSpPr>
        <p:spPr>
          <a:xfrm>
            <a:off x="797940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24"/>
          <p:cNvSpPr/>
          <p:nvPr/>
        </p:nvSpPr>
        <p:spPr>
          <a:xfrm>
            <a:off x="7143750" y="47170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24"/>
          <p:cNvSpPr/>
          <p:nvPr/>
        </p:nvSpPr>
        <p:spPr>
          <a:xfrm>
            <a:off x="881760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24"/>
          <p:cNvSpPr/>
          <p:nvPr/>
        </p:nvSpPr>
        <p:spPr>
          <a:xfrm>
            <a:off x="9655800" y="41854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24"/>
          <p:cNvSpPr/>
          <p:nvPr/>
        </p:nvSpPr>
        <p:spPr>
          <a:xfrm>
            <a:off x="9655800" y="47170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24"/>
          <p:cNvSpPr/>
          <p:nvPr/>
        </p:nvSpPr>
        <p:spPr>
          <a:xfrm>
            <a:off x="7979400" y="47170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4"/>
          <p:cNvSpPr/>
          <p:nvPr/>
        </p:nvSpPr>
        <p:spPr>
          <a:xfrm>
            <a:off x="8817600" y="4717075"/>
            <a:ext cx="440700" cy="3030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24"/>
          <p:cNvSpPr/>
          <p:nvPr/>
        </p:nvSpPr>
        <p:spPr>
          <a:xfrm>
            <a:off x="5847600" y="4446900"/>
            <a:ext cx="1046700" cy="553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Reassign</a:t>
            </a:r>
            <a:endParaRPr b="1" sz="1200"/>
          </a:p>
        </p:txBody>
      </p:sp>
      <p:sp>
        <p:nvSpPr>
          <p:cNvPr id="4817" name="Google Shape;4817;p324"/>
          <p:cNvSpPr/>
          <p:nvPr/>
        </p:nvSpPr>
        <p:spPr>
          <a:xfrm>
            <a:off x="2499900" y="5935350"/>
            <a:ext cx="3246300" cy="468300"/>
          </a:xfrm>
          <a:prstGeom prst="roundRect">
            <a:avLst>
              <a:gd fmla="val 16667"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Cruise-Control</a:t>
            </a:r>
            <a:endParaRPr b="1"/>
          </a:p>
        </p:txBody>
      </p:sp>
      <p:sp>
        <p:nvSpPr>
          <p:cNvPr id="4818" name="Google Shape;4818;p324"/>
          <p:cNvSpPr/>
          <p:nvPr/>
        </p:nvSpPr>
        <p:spPr>
          <a:xfrm>
            <a:off x="2499900" y="5368013"/>
            <a:ext cx="731700" cy="3030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Metrics</a:t>
            </a:r>
            <a:endParaRPr b="1" sz="1000"/>
          </a:p>
        </p:txBody>
      </p:sp>
      <p:sp>
        <p:nvSpPr>
          <p:cNvPr id="4819" name="Google Shape;4819;p324"/>
          <p:cNvSpPr/>
          <p:nvPr/>
        </p:nvSpPr>
        <p:spPr>
          <a:xfrm>
            <a:off x="3338100" y="5368013"/>
            <a:ext cx="731700" cy="3030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Metrics</a:t>
            </a:r>
            <a:endParaRPr b="1" sz="1000"/>
          </a:p>
        </p:txBody>
      </p:sp>
      <p:sp>
        <p:nvSpPr>
          <p:cNvPr id="4820" name="Google Shape;4820;p324"/>
          <p:cNvSpPr/>
          <p:nvPr/>
        </p:nvSpPr>
        <p:spPr>
          <a:xfrm>
            <a:off x="4176300" y="5368013"/>
            <a:ext cx="731700" cy="3030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Metrics</a:t>
            </a:r>
            <a:endParaRPr b="1" sz="1000"/>
          </a:p>
        </p:txBody>
      </p:sp>
      <p:sp>
        <p:nvSpPr>
          <p:cNvPr id="4821" name="Google Shape;4821;p324"/>
          <p:cNvSpPr/>
          <p:nvPr/>
        </p:nvSpPr>
        <p:spPr>
          <a:xfrm>
            <a:off x="5014500" y="5368013"/>
            <a:ext cx="731700" cy="3030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Metrics</a:t>
            </a:r>
            <a:endParaRPr b="1" sz="1000"/>
          </a:p>
        </p:txBody>
      </p:sp>
      <p:cxnSp>
        <p:nvCxnSpPr>
          <p:cNvPr id="4822" name="Google Shape;4822;p324"/>
          <p:cNvCxnSpPr>
            <a:stCxn id="4818" idx="2"/>
          </p:cNvCxnSpPr>
          <p:nvPr/>
        </p:nvCxnSpPr>
        <p:spPr>
          <a:xfrm flipH="1">
            <a:off x="2864250" y="5671013"/>
            <a:ext cx="1500" cy="264300"/>
          </a:xfrm>
          <a:prstGeom prst="straightConnector1">
            <a:avLst/>
          </a:prstGeom>
          <a:noFill/>
          <a:ln cap="flat" cmpd="sng" w="9525">
            <a:solidFill>
              <a:schemeClr val="dk2"/>
            </a:solidFill>
            <a:prstDash val="solid"/>
            <a:round/>
            <a:headEnd len="med" w="med" type="none"/>
            <a:tailEnd len="med" w="med" type="none"/>
          </a:ln>
        </p:spPr>
      </p:cxnSp>
      <p:cxnSp>
        <p:nvCxnSpPr>
          <p:cNvPr id="4823" name="Google Shape;4823;p324"/>
          <p:cNvCxnSpPr/>
          <p:nvPr/>
        </p:nvCxnSpPr>
        <p:spPr>
          <a:xfrm flipH="1">
            <a:off x="3702450" y="5671013"/>
            <a:ext cx="1500" cy="264300"/>
          </a:xfrm>
          <a:prstGeom prst="straightConnector1">
            <a:avLst/>
          </a:prstGeom>
          <a:noFill/>
          <a:ln cap="flat" cmpd="sng" w="9525">
            <a:solidFill>
              <a:schemeClr val="dk2"/>
            </a:solidFill>
            <a:prstDash val="solid"/>
            <a:round/>
            <a:headEnd len="med" w="med" type="none"/>
            <a:tailEnd len="med" w="med" type="none"/>
          </a:ln>
        </p:spPr>
      </p:cxnSp>
      <p:cxnSp>
        <p:nvCxnSpPr>
          <p:cNvPr id="4824" name="Google Shape;4824;p324"/>
          <p:cNvCxnSpPr/>
          <p:nvPr/>
        </p:nvCxnSpPr>
        <p:spPr>
          <a:xfrm flipH="1">
            <a:off x="4540650" y="5671013"/>
            <a:ext cx="1500" cy="264300"/>
          </a:xfrm>
          <a:prstGeom prst="straightConnector1">
            <a:avLst/>
          </a:prstGeom>
          <a:noFill/>
          <a:ln cap="flat" cmpd="sng" w="9525">
            <a:solidFill>
              <a:schemeClr val="dk2"/>
            </a:solidFill>
            <a:prstDash val="solid"/>
            <a:round/>
            <a:headEnd len="med" w="med" type="none"/>
            <a:tailEnd len="med" w="med" type="none"/>
          </a:ln>
        </p:spPr>
      </p:cxnSp>
      <p:cxnSp>
        <p:nvCxnSpPr>
          <p:cNvPr id="4825" name="Google Shape;4825;p324"/>
          <p:cNvCxnSpPr/>
          <p:nvPr/>
        </p:nvCxnSpPr>
        <p:spPr>
          <a:xfrm flipH="1">
            <a:off x="5378850" y="5671013"/>
            <a:ext cx="1500" cy="264300"/>
          </a:xfrm>
          <a:prstGeom prst="straightConnector1">
            <a:avLst/>
          </a:prstGeom>
          <a:noFill/>
          <a:ln cap="flat" cmpd="sng" w="9525">
            <a:solidFill>
              <a:schemeClr val="dk2"/>
            </a:solidFill>
            <a:prstDash val="solid"/>
            <a:round/>
            <a:headEnd len="med" w="med" type="none"/>
            <a:tailEnd len="med" w="med" type="none"/>
          </a:ln>
        </p:spPr>
      </p:cxnSp>
      <p:sp>
        <p:nvSpPr>
          <p:cNvPr id="4826" name="Google Shape;4826;p324"/>
          <p:cNvSpPr/>
          <p:nvPr/>
        </p:nvSpPr>
        <p:spPr>
          <a:xfrm>
            <a:off x="1019150" y="5935350"/>
            <a:ext cx="856500" cy="46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Rest API</a:t>
            </a:r>
            <a:endParaRPr/>
          </a:p>
        </p:txBody>
      </p:sp>
      <p:sp>
        <p:nvSpPr>
          <p:cNvPr id="4827" name="Google Shape;4827;p324"/>
          <p:cNvSpPr/>
          <p:nvPr/>
        </p:nvSpPr>
        <p:spPr>
          <a:xfrm>
            <a:off x="2015575" y="6038700"/>
            <a:ext cx="344400" cy="2616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1" name="Shape 4831"/>
        <p:cNvGrpSpPr/>
        <p:nvPr/>
      </p:nvGrpSpPr>
      <p:grpSpPr>
        <a:xfrm>
          <a:off x="0" y="0"/>
          <a:ext cx="0" cy="0"/>
          <a:chOff x="0" y="0"/>
          <a:chExt cx="0" cy="0"/>
        </a:xfrm>
      </p:grpSpPr>
      <p:sp>
        <p:nvSpPr>
          <p:cNvPr id="4832" name="Google Shape;4832;p3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33" name="Google Shape;4833;p325"/>
          <p:cNvSpPr txBox="1"/>
          <p:nvPr>
            <p:ph type="title"/>
          </p:nvPr>
        </p:nvSpPr>
        <p:spPr>
          <a:xfrm>
            <a:off x="447775" y="139600"/>
            <a:ext cx="11290500" cy="12288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AMQ Streams</a:t>
            </a:r>
            <a:endParaRPr sz="5500">
              <a:solidFill>
                <a:srgbClr val="EE0000"/>
              </a:solidFill>
            </a:endParaRPr>
          </a:p>
          <a:p>
            <a:pPr indent="0" lvl="0" marL="0" rtl="0" algn="l">
              <a:lnSpc>
                <a:spcPct val="150000"/>
              </a:lnSpc>
              <a:spcBef>
                <a:spcPts val="4000"/>
              </a:spcBef>
              <a:spcAft>
                <a:spcPts val="0"/>
              </a:spcAft>
              <a:buNone/>
            </a:pPr>
            <a:r>
              <a:t/>
            </a:r>
            <a:endParaRPr sz="1600">
              <a:solidFill>
                <a:schemeClr val="dk1"/>
              </a:solidFill>
            </a:endParaRPr>
          </a:p>
        </p:txBody>
      </p:sp>
      <p:sp>
        <p:nvSpPr>
          <p:cNvPr id="4834" name="Google Shape;4834;p325"/>
          <p:cNvSpPr txBox="1"/>
          <p:nvPr/>
        </p:nvSpPr>
        <p:spPr>
          <a:xfrm>
            <a:off x="2039983" y="3552262"/>
            <a:ext cx="3210900" cy="233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200">
                <a:latin typeface="Red Hat Display"/>
                <a:ea typeface="Red Hat Display"/>
                <a:cs typeface="Red Hat Display"/>
                <a:sym typeface="Red Hat Display"/>
              </a:rPr>
              <a:t>KAFKA JAVA CLIENTS</a:t>
            </a:r>
            <a:endParaRPr b="1" sz="1200">
              <a:solidFill>
                <a:srgbClr val="000000"/>
              </a:solidFill>
              <a:latin typeface="Red Hat Display"/>
              <a:ea typeface="Red Hat Display"/>
              <a:cs typeface="Red Hat Display"/>
              <a:sym typeface="Red Hat Display"/>
            </a:endParaRPr>
          </a:p>
        </p:txBody>
      </p:sp>
      <p:sp>
        <p:nvSpPr>
          <p:cNvPr id="4835" name="Google Shape;4835;p325"/>
          <p:cNvSpPr txBox="1"/>
          <p:nvPr/>
        </p:nvSpPr>
        <p:spPr>
          <a:xfrm>
            <a:off x="2039983" y="1889887"/>
            <a:ext cx="3210900" cy="233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1200">
                <a:latin typeface="Red Hat Display"/>
                <a:ea typeface="Red Hat Display"/>
                <a:cs typeface="Red Hat Display"/>
                <a:sym typeface="Red Hat Display"/>
              </a:rPr>
              <a:t>KAFKA SERVER BINARIES</a:t>
            </a:r>
            <a:endParaRPr b="1" sz="1200">
              <a:solidFill>
                <a:srgbClr val="000000"/>
              </a:solidFill>
              <a:latin typeface="Red Hat Display"/>
              <a:ea typeface="Red Hat Display"/>
              <a:cs typeface="Red Hat Display"/>
              <a:sym typeface="Red Hat Display"/>
            </a:endParaRPr>
          </a:p>
        </p:txBody>
      </p:sp>
      <p:graphicFrame>
        <p:nvGraphicFramePr>
          <p:cNvPr id="4836" name="Google Shape;4836;p325"/>
          <p:cNvGraphicFramePr/>
          <p:nvPr/>
        </p:nvGraphicFramePr>
        <p:xfrm>
          <a:off x="2141567" y="2164704"/>
          <a:ext cx="3000000" cy="3000000"/>
        </p:xfrm>
        <a:graphic>
          <a:graphicData uri="http://schemas.openxmlformats.org/drawingml/2006/table">
            <a:tbl>
              <a:tblPr>
                <a:noFill/>
                <a:tableStyleId>{27174C32-1610-4BAE-AD71-76919B711663}</a:tableStyleId>
              </a:tblPr>
              <a:tblGrid>
                <a:gridCol w="2519700"/>
                <a:gridCol w="1535275"/>
                <a:gridCol w="3955500"/>
              </a:tblGrid>
              <a:tr h="404925">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Operating System</a:t>
                      </a:r>
                      <a:endParaRPr b="1" sz="16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Architecture</a:t>
                      </a:r>
                      <a:endParaRPr b="1" sz="16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JVM</a:t>
                      </a:r>
                      <a:endParaRPr b="1" sz="15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A30000"/>
                    </a:solidFill>
                  </a:tcPr>
                </a:tc>
              </a:tr>
              <a:tr h="392800">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RHEL 7</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x86_64</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OpenJDK 8 and 11</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r>
              <a:tr h="392800">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RHEL 8</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x86_64</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OpenJDK 8 and 11</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bl>
          </a:graphicData>
        </a:graphic>
      </p:graphicFrame>
      <p:graphicFrame>
        <p:nvGraphicFramePr>
          <p:cNvPr id="4837" name="Google Shape;4837;p325"/>
          <p:cNvGraphicFramePr/>
          <p:nvPr/>
        </p:nvGraphicFramePr>
        <p:xfrm>
          <a:off x="2141567" y="3859371"/>
          <a:ext cx="3000000" cy="3000000"/>
        </p:xfrm>
        <a:graphic>
          <a:graphicData uri="http://schemas.openxmlformats.org/drawingml/2006/table">
            <a:tbl>
              <a:tblPr>
                <a:noFill/>
                <a:tableStyleId>{27174C32-1610-4BAE-AD71-76919B711663}</a:tableStyleId>
              </a:tblPr>
              <a:tblGrid>
                <a:gridCol w="2519700"/>
                <a:gridCol w="1535275"/>
                <a:gridCol w="3955500"/>
              </a:tblGrid>
              <a:tr h="404925">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Operating System</a:t>
                      </a:r>
                      <a:endParaRPr b="1" sz="16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4153"/>
                    </a:solidFill>
                  </a:tcPr>
                </a:tc>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Architecture</a:t>
                      </a:r>
                      <a:endParaRPr b="1" sz="16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4153"/>
                    </a:solidFill>
                  </a:tcPr>
                </a:tc>
                <a:tc>
                  <a:txBody>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JVM</a:t>
                      </a:r>
                      <a:endParaRPr b="1" sz="1500">
                        <a:solidFill>
                          <a:srgbClr val="FFFFFF"/>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4153"/>
                    </a:solidFill>
                  </a:tcPr>
                </a:tc>
              </a:tr>
              <a:tr h="392800">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RHEL 7</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x86_64</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Clr>
                          <a:srgbClr val="000000"/>
                        </a:buClr>
                        <a:buSzPts val="1500"/>
                        <a:buFont typeface="Arial"/>
                        <a:buNone/>
                      </a:pPr>
                      <a:r>
                        <a:rPr b="1" lang="en" sz="1500">
                          <a:solidFill>
                            <a:srgbClr val="4C4C4C"/>
                          </a:solidFill>
                          <a:latin typeface="Red Hat Display"/>
                          <a:ea typeface="Red Hat Display"/>
                          <a:cs typeface="Red Hat Display"/>
                          <a:sym typeface="Red Hat Display"/>
                        </a:rPr>
                        <a:t>OpenJDK, Oracle JDK, IBM JDK 8 and 11</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r>
              <a:tr h="392800">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RHEL 8</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x86_64</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rgbClr val="000000"/>
                        </a:buClr>
                        <a:buSzPts val="1500"/>
                        <a:buFont typeface="Arial"/>
                        <a:buNone/>
                      </a:pPr>
                      <a:r>
                        <a:rPr b="1" lang="en" sz="1500">
                          <a:solidFill>
                            <a:srgbClr val="4C4C4C"/>
                          </a:solidFill>
                          <a:latin typeface="Red Hat Display"/>
                          <a:ea typeface="Red Hat Display"/>
                          <a:cs typeface="Red Hat Display"/>
                          <a:sym typeface="Red Hat Display"/>
                        </a:rPr>
                        <a:t>OpenJDK, Oracle JDK, IBM JDK 8 and 11</a:t>
                      </a:r>
                      <a:endParaRPr b="1" sz="1500">
                        <a:solidFill>
                          <a:srgbClr val="4C4C4C"/>
                        </a:solidFill>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3F3F3"/>
                    </a:solidFill>
                  </a:tcPr>
                </a:tc>
              </a:tr>
              <a:tr h="392800">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Windows Server 2012 R2</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x86_64</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c>
                  <a:txBody>
                    <a:bodyPr/>
                    <a:lstStyle/>
                    <a:p>
                      <a:pPr indent="0" lvl="0" marL="0" rtl="0" algn="ctr">
                        <a:spcBef>
                          <a:spcPts val="0"/>
                        </a:spcBef>
                        <a:spcAft>
                          <a:spcPts val="0"/>
                        </a:spcAft>
                        <a:buNone/>
                      </a:pPr>
                      <a:r>
                        <a:rPr b="1" lang="en" sz="1500">
                          <a:solidFill>
                            <a:srgbClr val="4C4C4C"/>
                          </a:solidFill>
                          <a:latin typeface="Red Hat Display"/>
                          <a:ea typeface="Red Hat Display"/>
                          <a:cs typeface="Red Hat Display"/>
                          <a:sym typeface="Red Hat Display"/>
                        </a:rPr>
                        <a:t>Oracle JDK 8 and 11</a:t>
                      </a:r>
                      <a:endParaRPr b="1" sz="1500">
                        <a:latin typeface="Red Hat Display"/>
                        <a:ea typeface="Red Hat Display"/>
                        <a:cs typeface="Red Hat Display"/>
                        <a:sym typeface="Red Hat Display"/>
                      </a:endParaRPr>
                    </a:p>
                  </a:txBody>
                  <a:tcPr marT="91425" marB="91425" marR="121900" marL="1219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CDCDC"/>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1" name="Shape 4841"/>
        <p:cNvGrpSpPr/>
        <p:nvPr/>
      </p:nvGrpSpPr>
      <p:grpSpPr>
        <a:xfrm>
          <a:off x="0" y="0"/>
          <a:ext cx="0" cy="0"/>
          <a:chOff x="0" y="0"/>
          <a:chExt cx="0" cy="0"/>
        </a:xfrm>
      </p:grpSpPr>
      <p:sp>
        <p:nvSpPr>
          <p:cNvPr id="4842" name="Google Shape;4842;p3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43" name="Google Shape;4843;p326"/>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AMQ Streams</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Supported OCP versions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OCP 4.8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Storage requirements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Requires block storage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NFS does not work well with Kafka and is not supported</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Ideally XFS or ext4 filesystems</a:t>
            </a:r>
            <a:endParaRPr sz="16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sp>
        <p:nvSpPr>
          <p:cNvPr id="4848" name="Google Shape;4848;p3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49" name="Google Shape;4849;p327"/>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AMQ Streams</a:t>
            </a:r>
            <a:endParaRPr sz="5500">
              <a:solidFill>
                <a:srgbClr val="EE0000"/>
              </a:solidFill>
            </a:endParaRPr>
          </a:p>
          <a:p>
            <a:pPr indent="-330200" lvl="0" marL="457200" rtl="0" algn="l">
              <a:lnSpc>
                <a:spcPct val="150000"/>
              </a:lnSpc>
              <a:spcBef>
                <a:spcPts val="4000"/>
              </a:spcBef>
              <a:spcAft>
                <a:spcPts val="0"/>
              </a:spcAft>
              <a:buSzPts val="1600"/>
              <a:buChar char="●"/>
            </a:pPr>
            <a:r>
              <a:rPr lang="en" sz="1600">
                <a:solidFill>
                  <a:schemeClr val="dk1"/>
                </a:solidFill>
              </a:rPr>
              <a:t>Latest release (2.2 *LTS)</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Kafka 3.2.3 (with zookeeper, not support kraft mode in production)</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Strimzi 0.29</a:t>
            </a:r>
            <a:endParaRPr sz="1600">
              <a:solidFill>
                <a:schemeClr val="dk1"/>
              </a:solidFill>
            </a:endParaRPr>
          </a:p>
          <a:p>
            <a:pPr indent="0" lvl="0" marL="914400" rtl="0" algn="l">
              <a:lnSpc>
                <a:spcPct val="150000"/>
              </a:lnSpc>
              <a:spcBef>
                <a:spcPts val="0"/>
              </a:spcBef>
              <a:spcAft>
                <a:spcPts val="0"/>
              </a:spcAft>
              <a:buNone/>
            </a:pPr>
            <a:r>
              <a:t/>
            </a:r>
            <a:endParaRPr sz="1600">
              <a:solidFill>
                <a:schemeClr val="dk1"/>
              </a:solidFill>
            </a:endParaRPr>
          </a:p>
        </p:txBody>
      </p:sp>
      <p:sp>
        <p:nvSpPr>
          <p:cNvPr id="4850" name="Google Shape;4850;p327"/>
          <p:cNvSpPr txBox="1"/>
          <p:nvPr/>
        </p:nvSpPr>
        <p:spPr>
          <a:xfrm>
            <a:off x="675975" y="6313250"/>
            <a:ext cx="755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highlight>
                  <a:srgbClr val="FFFFFF"/>
                </a:highlight>
                <a:latin typeface="Red Hat Text"/>
                <a:ea typeface="Red Hat Text"/>
                <a:cs typeface="Red Hat Text"/>
                <a:sym typeface="Red Hat Text"/>
              </a:rPr>
              <a:t>*The LTS version will be supported for 1 year and 6 months from the time of the minor GA release date.</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9" name="Shape 4109"/>
        <p:cNvGrpSpPr/>
        <p:nvPr/>
      </p:nvGrpSpPr>
      <p:grpSpPr>
        <a:xfrm>
          <a:off x="0" y="0"/>
          <a:ext cx="0" cy="0"/>
          <a:chOff x="0" y="0"/>
          <a:chExt cx="0" cy="0"/>
        </a:xfrm>
      </p:grpSpPr>
      <p:sp>
        <p:nvSpPr>
          <p:cNvPr id="4110" name="Google Shape;4110;p29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What is an event?</a:t>
            </a:r>
            <a:endParaRPr>
              <a:latin typeface="Red Hat Display"/>
              <a:ea typeface="Red Hat Display"/>
              <a:cs typeface="Red Hat Display"/>
              <a:sym typeface="Red Hat Display"/>
            </a:endParaRPr>
          </a:p>
        </p:txBody>
      </p:sp>
      <p:sp>
        <p:nvSpPr>
          <p:cNvPr id="4111" name="Google Shape;4111;p2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12" name="Google Shape;4112;p29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Image:  </a:t>
            </a:r>
            <a:r>
              <a:rPr lang="en" u="sng">
                <a:solidFill>
                  <a:schemeClr val="hlink"/>
                </a:solidFill>
                <a:hlinkClick r:id="rId3"/>
              </a:rPr>
              <a:t>https://foto.wuestenigel.com/hand-ready-to-push-domino-pieces/</a:t>
            </a:r>
            <a:r>
              <a:rPr lang="en"/>
              <a:t> </a:t>
            </a:r>
            <a:endParaRPr/>
          </a:p>
        </p:txBody>
      </p:sp>
      <p:pic>
        <p:nvPicPr>
          <p:cNvPr id="4113" name="Google Shape;4113;p292"/>
          <p:cNvPicPr preferRelativeResize="0"/>
          <p:nvPr/>
        </p:nvPicPr>
        <p:blipFill>
          <a:blip r:embed="rId4">
            <a:alphaModFix/>
          </a:blip>
          <a:stretch>
            <a:fillRect/>
          </a:stretch>
        </p:blipFill>
        <p:spPr>
          <a:xfrm>
            <a:off x="5997000" y="1865250"/>
            <a:ext cx="5922727" cy="3950956"/>
          </a:xfrm>
          <a:prstGeom prst="rect">
            <a:avLst/>
          </a:prstGeom>
          <a:noFill/>
          <a:ln>
            <a:noFill/>
          </a:ln>
        </p:spPr>
      </p:pic>
      <p:sp>
        <p:nvSpPr>
          <p:cNvPr id="4114" name="Google Shape;4114;p292"/>
          <p:cNvSpPr txBox="1"/>
          <p:nvPr/>
        </p:nvSpPr>
        <p:spPr>
          <a:xfrm>
            <a:off x="768875" y="1840175"/>
            <a:ext cx="4280700" cy="40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E0000"/>
                </a:solidFill>
                <a:latin typeface="Red Hat Text"/>
                <a:ea typeface="Red Hat Text"/>
                <a:cs typeface="Red Hat Text"/>
                <a:sym typeface="Red Hat Text"/>
              </a:rPr>
              <a:t>Event</a:t>
            </a:r>
            <a:r>
              <a:rPr b="1" lang="en" sz="2400">
                <a:latin typeface="Red Hat Text"/>
                <a:ea typeface="Red Hat Text"/>
                <a:cs typeface="Red Hat Text"/>
                <a:sym typeface="Red Hat Text"/>
              </a:rPr>
              <a:t> </a:t>
            </a:r>
            <a:r>
              <a:rPr lang="en" sz="2400">
                <a:latin typeface="Red Hat Text"/>
                <a:ea typeface="Red Hat Text"/>
                <a:cs typeface="Red Hat Text"/>
                <a:sym typeface="Red Hat Text"/>
              </a:rPr>
              <a:t>an action or occurrence recognized by software, often originating asynchronously from the external environment, that may be handled by the software</a:t>
            </a:r>
            <a:endParaRPr sz="2400">
              <a:latin typeface="Red Hat Text"/>
              <a:ea typeface="Red Hat Text"/>
              <a:cs typeface="Red Hat Text"/>
              <a:sym typeface="Red Hat Text"/>
            </a:endParaRPr>
          </a:p>
        </p:txBody>
      </p:sp>
      <p:sp>
        <p:nvSpPr>
          <p:cNvPr id="4115" name="Google Shape;4115;p2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4" name="Shape 4854"/>
        <p:cNvGrpSpPr/>
        <p:nvPr/>
      </p:nvGrpSpPr>
      <p:grpSpPr>
        <a:xfrm>
          <a:off x="0" y="0"/>
          <a:ext cx="0" cy="0"/>
          <a:chOff x="0" y="0"/>
          <a:chExt cx="0" cy="0"/>
        </a:xfrm>
      </p:grpSpPr>
      <p:sp>
        <p:nvSpPr>
          <p:cNvPr id="4855" name="Google Shape;4855;p3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56" name="Google Shape;4856;p328"/>
          <p:cNvSpPr txBox="1"/>
          <p:nvPr>
            <p:ph type="title"/>
          </p:nvPr>
        </p:nvSpPr>
        <p:spPr>
          <a:xfrm>
            <a:off x="447775" y="135880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Red Hat Integration</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Additional components are part of Red Hat Integration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Debezium (Connector for Kafka Connect for CDC)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Apicurio Service Registry</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Camel Kafka connectors for Kafka Connect</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Fuse (Kafka component)</a:t>
            </a:r>
            <a:endParaRPr sz="1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329"/>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Apache Kafka (Community)</a:t>
            </a:r>
            <a:endParaRPr/>
          </a:p>
        </p:txBody>
      </p:sp>
      <p:sp>
        <p:nvSpPr>
          <p:cNvPr id="4862" name="Google Shape;4862;p3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1"/>
                </a:solidFill>
              </a:rPr>
              <a:t>EVENT-DRIVEN ARCHITECTURE</a:t>
            </a:r>
            <a:endParaRPr/>
          </a:p>
        </p:txBody>
      </p:sp>
      <p:sp>
        <p:nvSpPr>
          <p:cNvPr id="4863" name="Google Shape;4863;p3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64" name="Google Shape;4864;p32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865" name="Google Shape;4865;p329"/>
          <p:cNvSpPr/>
          <p:nvPr/>
        </p:nvSpPr>
        <p:spPr>
          <a:xfrm>
            <a:off x="4893149" y="32087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Cluster</a:t>
            </a:r>
            <a:endParaRPr>
              <a:solidFill>
                <a:srgbClr val="434343"/>
              </a:solidFill>
              <a:latin typeface="Red Hat Text"/>
              <a:ea typeface="Red Hat Text"/>
              <a:cs typeface="Red Hat Text"/>
              <a:sym typeface="Red Hat Text"/>
            </a:endParaRPr>
          </a:p>
        </p:txBody>
      </p:sp>
      <p:sp>
        <p:nvSpPr>
          <p:cNvPr id="4866" name="Google Shape;4866;p329"/>
          <p:cNvSpPr/>
          <p:nvPr/>
        </p:nvSpPr>
        <p:spPr>
          <a:xfrm>
            <a:off x="2366624" y="21333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cxnSp>
        <p:nvCxnSpPr>
          <p:cNvPr id="4867" name="Google Shape;4867;p329"/>
          <p:cNvCxnSpPr/>
          <p:nvPr/>
        </p:nvCxnSpPr>
        <p:spPr>
          <a:xfrm>
            <a:off x="3988724" y="2454944"/>
            <a:ext cx="1435200" cy="732000"/>
          </a:xfrm>
          <a:prstGeom prst="bentConnector3">
            <a:avLst>
              <a:gd fmla="val 99354" name="adj1"/>
            </a:avLst>
          </a:prstGeom>
          <a:noFill/>
          <a:ln cap="flat" cmpd="sng" w="19050">
            <a:solidFill>
              <a:srgbClr val="595959"/>
            </a:solidFill>
            <a:prstDash val="solid"/>
            <a:round/>
            <a:headEnd len="med" w="med" type="none"/>
            <a:tailEnd len="med" w="med" type="triangle"/>
          </a:ln>
        </p:spPr>
      </p:cxnSp>
      <p:sp>
        <p:nvSpPr>
          <p:cNvPr id="4868" name="Google Shape;4868;p329"/>
          <p:cNvSpPr/>
          <p:nvPr/>
        </p:nvSpPr>
        <p:spPr>
          <a:xfrm>
            <a:off x="5252699" y="43169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Connect Cluster</a:t>
            </a:r>
            <a:endParaRPr>
              <a:solidFill>
                <a:srgbClr val="434343"/>
              </a:solidFill>
              <a:latin typeface="Red Hat Text"/>
              <a:ea typeface="Red Hat Text"/>
              <a:cs typeface="Red Hat Text"/>
              <a:sym typeface="Red Hat Text"/>
            </a:endParaRPr>
          </a:p>
        </p:txBody>
      </p:sp>
      <p:cxnSp>
        <p:nvCxnSpPr>
          <p:cNvPr id="4869" name="Google Shape;4869;p329"/>
          <p:cNvCxnSpPr>
            <a:stCxn id="4868" idx="0"/>
            <a:endCxn id="4865" idx="2"/>
          </p:cNvCxnSpPr>
          <p:nvPr/>
        </p:nvCxnSpPr>
        <p:spPr>
          <a:xfrm rot="-5400000">
            <a:off x="5831549" y="4084119"/>
            <a:ext cx="465000" cy="600"/>
          </a:xfrm>
          <a:prstGeom prst="bentConnector3">
            <a:avLst>
              <a:gd fmla="val 50000" name="adj1"/>
            </a:avLst>
          </a:prstGeom>
          <a:noFill/>
          <a:ln cap="flat" cmpd="sng" w="19050">
            <a:solidFill>
              <a:srgbClr val="595959"/>
            </a:solidFill>
            <a:prstDash val="solid"/>
            <a:round/>
            <a:headEnd len="med" w="med" type="none"/>
            <a:tailEnd len="med" w="med" type="triangle"/>
          </a:ln>
        </p:spPr>
      </p:cxnSp>
      <p:sp>
        <p:nvSpPr>
          <p:cNvPr id="4870" name="Google Shape;4870;p329"/>
          <p:cNvSpPr/>
          <p:nvPr/>
        </p:nvSpPr>
        <p:spPr>
          <a:xfrm>
            <a:off x="5252699" y="5470431"/>
            <a:ext cx="1622100" cy="6432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Other Connectors</a:t>
            </a:r>
            <a:endParaRPr>
              <a:solidFill>
                <a:srgbClr val="434343"/>
              </a:solidFill>
              <a:latin typeface="Red Hat Text"/>
              <a:ea typeface="Red Hat Text"/>
              <a:cs typeface="Red Hat Text"/>
              <a:sym typeface="Red Hat Text"/>
            </a:endParaRPr>
          </a:p>
        </p:txBody>
      </p:sp>
      <p:cxnSp>
        <p:nvCxnSpPr>
          <p:cNvPr id="4871" name="Google Shape;4871;p329"/>
          <p:cNvCxnSpPr>
            <a:stCxn id="4870" idx="0"/>
            <a:endCxn id="4868" idx="2"/>
          </p:cNvCxnSpPr>
          <p:nvPr/>
        </p:nvCxnSpPr>
        <p:spPr>
          <a:xfrm rot="-5400000">
            <a:off x="5808899" y="5214981"/>
            <a:ext cx="510300" cy="600"/>
          </a:xfrm>
          <a:prstGeom prst="bentConnector3">
            <a:avLst>
              <a:gd fmla="val 50001" name="adj1"/>
            </a:avLst>
          </a:prstGeom>
          <a:noFill/>
          <a:ln cap="flat" cmpd="sng" w="19050">
            <a:solidFill>
              <a:srgbClr val="595959"/>
            </a:solidFill>
            <a:prstDash val="solid"/>
            <a:round/>
            <a:headEnd len="med" w="med" type="triangle"/>
            <a:tailEnd len="med" w="med" type="triangle"/>
          </a:ln>
        </p:spPr>
      </p:cxnSp>
      <p:sp>
        <p:nvSpPr>
          <p:cNvPr id="4872" name="Google Shape;4872;p329"/>
          <p:cNvSpPr/>
          <p:nvPr/>
        </p:nvSpPr>
        <p:spPr>
          <a:xfrm>
            <a:off x="7571858" y="5396386"/>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Mirror Maker 2</a:t>
            </a:r>
            <a:endParaRPr>
              <a:latin typeface="Red Hat Text"/>
              <a:ea typeface="Red Hat Text"/>
              <a:cs typeface="Red Hat Text"/>
              <a:sym typeface="Red Hat Text"/>
            </a:endParaRPr>
          </a:p>
        </p:txBody>
      </p:sp>
      <p:cxnSp>
        <p:nvCxnSpPr>
          <p:cNvPr id="4873" name="Google Shape;4873;p329"/>
          <p:cNvCxnSpPr/>
          <p:nvPr/>
        </p:nvCxnSpPr>
        <p:spPr>
          <a:xfrm>
            <a:off x="6950999" y="4943319"/>
            <a:ext cx="1452000" cy="435300"/>
          </a:xfrm>
          <a:prstGeom prst="bentConnector3">
            <a:avLst>
              <a:gd fmla="val 100638" name="adj1"/>
            </a:avLst>
          </a:prstGeom>
          <a:noFill/>
          <a:ln cap="flat" cmpd="sng" w="19050">
            <a:solidFill>
              <a:srgbClr val="595959"/>
            </a:solidFill>
            <a:prstDash val="solid"/>
            <a:round/>
            <a:headEnd len="med" w="med" type="none"/>
            <a:tailEnd len="med" w="med" type="triangle"/>
          </a:ln>
        </p:spPr>
      </p:cxnSp>
      <p:sp>
        <p:nvSpPr>
          <p:cNvPr id="4874" name="Google Shape;4874;p329"/>
          <p:cNvSpPr/>
          <p:nvPr/>
        </p:nvSpPr>
        <p:spPr>
          <a:xfrm>
            <a:off x="2442824" y="22095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sp>
        <p:nvSpPr>
          <p:cNvPr id="4875" name="Google Shape;4875;p329"/>
          <p:cNvSpPr/>
          <p:nvPr/>
        </p:nvSpPr>
        <p:spPr>
          <a:xfrm>
            <a:off x="4969349" y="32849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Cluster</a:t>
            </a:r>
            <a:endParaRPr>
              <a:latin typeface="Red Hat Text"/>
              <a:ea typeface="Red Hat Text"/>
              <a:cs typeface="Red Hat Text"/>
              <a:sym typeface="Red Hat Text"/>
            </a:endParaRPr>
          </a:p>
        </p:txBody>
      </p:sp>
      <p:sp>
        <p:nvSpPr>
          <p:cNvPr id="4876" name="Google Shape;4876;p329"/>
          <p:cNvSpPr/>
          <p:nvPr/>
        </p:nvSpPr>
        <p:spPr>
          <a:xfrm>
            <a:off x="5328899" y="43931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Connect Cluster</a:t>
            </a:r>
            <a:endParaRPr>
              <a:latin typeface="Red Hat Text"/>
              <a:ea typeface="Red Hat Text"/>
              <a:cs typeface="Red Hat Text"/>
              <a:sym typeface="Red Hat Text"/>
            </a:endParaRPr>
          </a:p>
        </p:txBody>
      </p:sp>
      <p:sp>
        <p:nvSpPr>
          <p:cNvPr id="4877" name="Google Shape;4877;p329"/>
          <p:cNvSpPr/>
          <p:nvPr/>
        </p:nvSpPr>
        <p:spPr>
          <a:xfrm>
            <a:off x="2519024" y="22857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Zookeeper Cluster</a:t>
            </a:r>
            <a:endParaRPr>
              <a:latin typeface="Red Hat Text"/>
              <a:ea typeface="Red Hat Text"/>
              <a:cs typeface="Red Hat Text"/>
              <a:sym typeface="Red Hat Text"/>
            </a:endParaRPr>
          </a:p>
        </p:txBody>
      </p:sp>
      <p:sp>
        <p:nvSpPr>
          <p:cNvPr id="4878" name="Google Shape;4878;p329"/>
          <p:cNvSpPr/>
          <p:nvPr/>
        </p:nvSpPr>
        <p:spPr>
          <a:xfrm>
            <a:off x="8788737" y="3264219"/>
            <a:ext cx="1622100" cy="8163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Java Clients / Kafka Streams</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(Inc Quarkus)</a:t>
            </a:r>
            <a:endParaRPr>
              <a:latin typeface="Red Hat Text"/>
              <a:ea typeface="Red Hat Text"/>
              <a:cs typeface="Red Hat Text"/>
              <a:sym typeface="Red Hat Text"/>
            </a:endParaRPr>
          </a:p>
        </p:txBody>
      </p:sp>
      <p:cxnSp>
        <p:nvCxnSpPr>
          <p:cNvPr id="4879" name="Google Shape;4879;p329"/>
          <p:cNvCxnSpPr/>
          <p:nvPr/>
        </p:nvCxnSpPr>
        <p:spPr>
          <a:xfrm flipH="1">
            <a:off x="7294133" y="3758919"/>
            <a:ext cx="1494600" cy="7500"/>
          </a:xfrm>
          <a:prstGeom prst="straightConnector1">
            <a:avLst/>
          </a:prstGeom>
          <a:noFill/>
          <a:ln cap="flat" cmpd="sng" w="19050">
            <a:solidFill>
              <a:srgbClr val="595959"/>
            </a:solidFill>
            <a:prstDash val="solid"/>
            <a:round/>
            <a:headEnd len="med" w="med" type="triangle"/>
            <a:tailEnd len="med" w="med" type="triangle"/>
          </a:ln>
        </p:spPr>
      </p:cxnSp>
      <p:sp>
        <p:nvSpPr>
          <p:cNvPr id="4880" name="Google Shape;4880;p329"/>
          <p:cNvSpPr txBox="1"/>
          <p:nvPr/>
        </p:nvSpPr>
        <p:spPr>
          <a:xfrm>
            <a:off x="4616287" y="2223694"/>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881" name="Google Shape;4881;p329"/>
          <p:cNvSpPr txBox="1"/>
          <p:nvPr/>
        </p:nvSpPr>
        <p:spPr>
          <a:xfrm>
            <a:off x="7197137" y="5027631"/>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Replicates</a:t>
            </a:r>
            <a:endParaRPr sz="1200">
              <a:latin typeface="Red Hat Text"/>
              <a:ea typeface="Red Hat Text"/>
              <a:cs typeface="Red Hat Text"/>
              <a:sym typeface="Red Hat Text"/>
            </a:endParaRPr>
          </a:p>
        </p:txBody>
      </p:sp>
      <p:sp>
        <p:nvSpPr>
          <p:cNvPr id="4882" name="Google Shape;4882;p329"/>
          <p:cNvSpPr txBox="1"/>
          <p:nvPr/>
        </p:nvSpPr>
        <p:spPr>
          <a:xfrm>
            <a:off x="7059137" y="3983569"/>
            <a:ext cx="16857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Consumes / Produces</a:t>
            </a:r>
            <a:endParaRPr sz="1200">
              <a:latin typeface="Red Hat Text"/>
              <a:ea typeface="Red Hat Text"/>
              <a:cs typeface="Red Hat Text"/>
              <a:sym typeface="Red Hat Text"/>
            </a:endParaRPr>
          </a:p>
        </p:txBody>
      </p:sp>
      <p:sp>
        <p:nvSpPr>
          <p:cNvPr id="4883" name="Google Shape;4883;p329"/>
          <p:cNvSpPr txBox="1"/>
          <p:nvPr/>
        </p:nvSpPr>
        <p:spPr>
          <a:xfrm>
            <a:off x="5023887" y="5181531"/>
            <a:ext cx="9294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Connects</a:t>
            </a:r>
            <a:endParaRPr sz="1200">
              <a:latin typeface="Red Hat Text"/>
              <a:ea typeface="Red Hat Text"/>
              <a:cs typeface="Red Hat Text"/>
              <a:sym typeface="Red Hat Text"/>
            </a:endParaRPr>
          </a:p>
        </p:txBody>
      </p:sp>
      <p:sp>
        <p:nvSpPr>
          <p:cNvPr id="4884" name="Google Shape;4884;p329"/>
          <p:cNvSpPr txBox="1"/>
          <p:nvPr/>
        </p:nvSpPr>
        <p:spPr>
          <a:xfrm>
            <a:off x="5084787" y="4050669"/>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Converts</a:t>
            </a:r>
            <a:endParaRPr sz="1200">
              <a:latin typeface="Red Hat Text"/>
              <a:ea typeface="Red Hat Text"/>
              <a:cs typeface="Red Hat Text"/>
              <a:sym typeface="Red Hat Text"/>
            </a:endParaRPr>
          </a:p>
        </p:txBody>
      </p:sp>
      <p:sp>
        <p:nvSpPr>
          <p:cNvPr id="4885" name="Google Shape;4885;p329"/>
          <p:cNvSpPr/>
          <p:nvPr/>
        </p:nvSpPr>
        <p:spPr>
          <a:xfrm>
            <a:off x="8864937" y="3340419"/>
            <a:ext cx="1622100" cy="8163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Java Clients / Kafka Streams</a:t>
            </a:r>
            <a:endParaRPr>
              <a:latin typeface="Red Hat Text"/>
              <a:ea typeface="Red Hat Text"/>
              <a:cs typeface="Red Hat Text"/>
              <a:sym typeface="Red Hat Text"/>
            </a:endParaRPr>
          </a:p>
        </p:txBody>
      </p:sp>
      <p:pic>
        <p:nvPicPr>
          <p:cNvPr id="4886" name="Google Shape;4886;p329"/>
          <p:cNvPicPr preferRelativeResize="0"/>
          <p:nvPr/>
        </p:nvPicPr>
        <p:blipFill>
          <a:blip r:embed="rId3">
            <a:alphaModFix/>
          </a:blip>
          <a:stretch>
            <a:fillRect/>
          </a:stretch>
        </p:blipFill>
        <p:spPr>
          <a:xfrm>
            <a:off x="885043" y="4621681"/>
            <a:ext cx="2413800" cy="11871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3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accent1"/>
                </a:solidFill>
              </a:rPr>
              <a:t>EVENT-DRIVEN ARCHITECTURE</a:t>
            </a:r>
            <a:endParaRPr/>
          </a:p>
        </p:txBody>
      </p:sp>
      <p:sp>
        <p:nvSpPr>
          <p:cNvPr id="4892" name="Google Shape;4892;p3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93" name="Google Shape;4893;p33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894" name="Google Shape;4894;p330"/>
          <p:cNvSpPr/>
          <p:nvPr/>
        </p:nvSpPr>
        <p:spPr>
          <a:xfrm>
            <a:off x="4893149" y="32087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Cluster</a:t>
            </a:r>
            <a:endParaRPr>
              <a:solidFill>
                <a:srgbClr val="434343"/>
              </a:solidFill>
              <a:latin typeface="Red Hat Text"/>
              <a:ea typeface="Red Hat Text"/>
              <a:cs typeface="Red Hat Text"/>
              <a:sym typeface="Red Hat Text"/>
            </a:endParaRPr>
          </a:p>
        </p:txBody>
      </p:sp>
      <p:sp>
        <p:nvSpPr>
          <p:cNvPr id="4895" name="Google Shape;4895;p330"/>
          <p:cNvSpPr/>
          <p:nvPr/>
        </p:nvSpPr>
        <p:spPr>
          <a:xfrm>
            <a:off x="9629258" y="236841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Red Hat Text"/>
                <a:ea typeface="Red Hat Text"/>
                <a:cs typeface="Red Hat Text"/>
                <a:sym typeface="Red Hat Text"/>
              </a:rPr>
              <a:t>Cruise Control</a:t>
            </a:r>
            <a:endParaRPr>
              <a:solidFill>
                <a:srgbClr val="FFFFFF"/>
              </a:solidFill>
              <a:latin typeface="Red Hat Text"/>
              <a:ea typeface="Red Hat Text"/>
              <a:cs typeface="Red Hat Text"/>
              <a:sym typeface="Red Hat Text"/>
            </a:endParaRPr>
          </a:p>
        </p:txBody>
      </p:sp>
      <p:cxnSp>
        <p:nvCxnSpPr>
          <p:cNvPr id="4896" name="Google Shape;4896;p330"/>
          <p:cNvCxnSpPr>
            <a:stCxn id="4895" idx="1"/>
            <a:endCxn id="4894" idx="3"/>
          </p:cNvCxnSpPr>
          <p:nvPr/>
        </p:nvCxnSpPr>
        <p:spPr>
          <a:xfrm flipH="1">
            <a:off x="7234358" y="2690019"/>
            <a:ext cx="2394900" cy="840300"/>
          </a:xfrm>
          <a:prstGeom prst="bentConnector3">
            <a:avLst>
              <a:gd fmla="val 50000" name="adj1"/>
            </a:avLst>
          </a:prstGeom>
          <a:noFill/>
          <a:ln cap="flat" cmpd="sng" w="19050">
            <a:solidFill>
              <a:srgbClr val="595959"/>
            </a:solidFill>
            <a:prstDash val="solid"/>
            <a:round/>
            <a:headEnd len="med" w="med" type="triangle"/>
            <a:tailEnd len="med" w="med" type="none"/>
          </a:ln>
        </p:spPr>
      </p:cxnSp>
      <p:sp>
        <p:nvSpPr>
          <p:cNvPr id="4897" name="Google Shape;4897;p330"/>
          <p:cNvSpPr/>
          <p:nvPr/>
        </p:nvSpPr>
        <p:spPr>
          <a:xfrm>
            <a:off x="6605399" y="744369"/>
            <a:ext cx="18762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Entity Operator</a:t>
            </a:r>
            <a:endParaRPr>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a:solidFill>
                  <a:srgbClr val="FFFFFF"/>
                </a:solidFill>
                <a:latin typeface="Red Hat Text"/>
                <a:ea typeface="Red Hat Text"/>
                <a:cs typeface="Red Hat Text"/>
                <a:sym typeface="Red Hat Text"/>
              </a:rPr>
              <a:t>(Topic, User)</a:t>
            </a:r>
            <a:endParaRPr>
              <a:solidFill>
                <a:srgbClr val="FFFFFF"/>
              </a:solidFill>
              <a:latin typeface="Red Hat Text"/>
              <a:ea typeface="Red Hat Text"/>
              <a:cs typeface="Red Hat Text"/>
              <a:sym typeface="Red Hat Text"/>
            </a:endParaRPr>
          </a:p>
        </p:txBody>
      </p:sp>
      <p:cxnSp>
        <p:nvCxnSpPr>
          <p:cNvPr id="4898" name="Google Shape;4898;p330"/>
          <p:cNvCxnSpPr>
            <a:stCxn id="4897" idx="1"/>
          </p:cNvCxnSpPr>
          <p:nvPr/>
        </p:nvCxnSpPr>
        <p:spPr>
          <a:xfrm flipH="1">
            <a:off x="6299099" y="1065969"/>
            <a:ext cx="306300" cy="2092800"/>
          </a:xfrm>
          <a:prstGeom prst="bentConnector2">
            <a:avLst/>
          </a:prstGeom>
          <a:noFill/>
          <a:ln cap="flat" cmpd="sng" w="19050">
            <a:solidFill>
              <a:srgbClr val="595959"/>
            </a:solidFill>
            <a:prstDash val="solid"/>
            <a:round/>
            <a:headEnd len="med" w="med" type="none"/>
            <a:tailEnd len="med" w="med" type="triangle"/>
          </a:ln>
        </p:spPr>
      </p:cxnSp>
      <p:sp>
        <p:nvSpPr>
          <p:cNvPr id="4899" name="Google Shape;4899;p330"/>
          <p:cNvSpPr/>
          <p:nvPr/>
        </p:nvSpPr>
        <p:spPr>
          <a:xfrm>
            <a:off x="3231024" y="1152069"/>
            <a:ext cx="18762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Cluster Operator</a:t>
            </a:r>
            <a:endParaRPr>
              <a:solidFill>
                <a:srgbClr val="FFFFFF"/>
              </a:solidFill>
              <a:latin typeface="Red Hat Text"/>
              <a:ea typeface="Red Hat Text"/>
              <a:cs typeface="Red Hat Text"/>
              <a:sym typeface="Red Hat Text"/>
            </a:endParaRPr>
          </a:p>
        </p:txBody>
      </p:sp>
      <p:cxnSp>
        <p:nvCxnSpPr>
          <p:cNvPr id="4900" name="Google Shape;4900;p330"/>
          <p:cNvCxnSpPr>
            <a:stCxn id="4899" idx="3"/>
          </p:cNvCxnSpPr>
          <p:nvPr/>
        </p:nvCxnSpPr>
        <p:spPr>
          <a:xfrm>
            <a:off x="5107224" y="1473669"/>
            <a:ext cx="764400" cy="1686600"/>
          </a:xfrm>
          <a:prstGeom prst="bentConnector2">
            <a:avLst/>
          </a:prstGeom>
          <a:noFill/>
          <a:ln cap="flat" cmpd="sng" w="19050">
            <a:solidFill>
              <a:srgbClr val="595959"/>
            </a:solidFill>
            <a:prstDash val="solid"/>
            <a:round/>
            <a:headEnd len="med" w="med" type="none"/>
            <a:tailEnd len="med" w="med" type="triangle"/>
          </a:ln>
        </p:spPr>
      </p:cxnSp>
      <p:sp>
        <p:nvSpPr>
          <p:cNvPr id="4901" name="Google Shape;4901;p330"/>
          <p:cNvSpPr/>
          <p:nvPr/>
        </p:nvSpPr>
        <p:spPr>
          <a:xfrm>
            <a:off x="2366624" y="21333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cxnSp>
        <p:nvCxnSpPr>
          <p:cNvPr id="4902" name="Google Shape;4902;p330"/>
          <p:cNvCxnSpPr/>
          <p:nvPr/>
        </p:nvCxnSpPr>
        <p:spPr>
          <a:xfrm>
            <a:off x="3988724" y="2454944"/>
            <a:ext cx="1435200" cy="732000"/>
          </a:xfrm>
          <a:prstGeom prst="bentConnector3">
            <a:avLst>
              <a:gd fmla="val 99354" name="adj1"/>
            </a:avLst>
          </a:prstGeom>
          <a:noFill/>
          <a:ln cap="flat" cmpd="sng" w="19050">
            <a:solidFill>
              <a:srgbClr val="595959"/>
            </a:solidFill>
            <a:prstDash val="solid"/>
            <a:round/>
            <a:headEnd len="med" w="med" type="none"/>
            <a:tailEnd len="med" w="med" type="triangle"/>
          </a:ln>
        </p:spPr>
      </p:cxnSp>
      <p:sp>
        <p:nvSpPr>
          <p:cNvPr id="4903" name="Google Shape;4903;p330"/>
          <p:cNvSpPr/>
          <p:nvPr/>
        </p:nvSpPr>
        <p:spPr>
          <a:xfrm>
            <a:off x="852799" y="320871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HTTP Bridge</a:t>
            </a:r>
            <a:endParaRPr>
              <a:solidFill>
                <a:srgbClr val="FFFFFF"/>
              </a:solidFill>
              <a:latin typeface="Red Hat Text"/>
              <a:ea typeface="Red Hat Text"/>
              <a:cs typeface="Red Hat Text"/>
              <a:sym typeface="Red Hat Text"/>
            </a:endParaRPr>
          </a:p>
        </p:txBody>
      </p:sp>
      <p:cxnSp>
        <p:nvCxnSpPr>
          <p:cNvPr id="4904" name="Google Shape;4904;p330"/>
          <p:cNvCxnSpPr>
            <a:stCxn id="4903" idx="3"/>
            <a:endCxn id="4894" idx="1"/>
          </p:cNvCxnSpPr>
          <p:nvPr/>
        </p:nvCxnSpPr>
        <p:spPr>
          <a:xfrm>
            <a:off x="2474899" y="3530319"/>
            <a:ext cx="2418300" cy="600"/>
          </a:xfrm>
          <a:prstGeom prst="bentConnector3">
            <a:avLst>
              <a:gd fmla="val 49999" name="adj1"/>
            </a:avLst>
          </a:prstGeom>
          <a:noFill/>
          <a:ln cap="flat" cmpd="sng" w="19050">
            <a:solidFill>
              <a:srgbClr val="595959"/>
            </a:solidFill>
            <a:prstDash val="solid"/>
            <a:round/>
            <a:headEnd len="med" w="med" type="triangle"/>
            <a:tailEnd len="med" w="med" type="triangle"/>
          </a:ln>
        </p:spPr>
      </p:cxnSp>
      <p:sp>
        <p:nvSpPr>
          <p:cNvPr id="4905" name="Google Shape;4905;p330"/>
          <p:cNvSpPr/>
          <p:nvPr/>
        </p:nvSpPr>
        <p:spPr>
          <a:xfrm>
            <a:off x="5252699" y="43169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Connect Cluster</a:t>
            </a:r>
            <a:endParaRPr>
              <a:solidFill>
                <a:srgbClr val="434343"/>
              </a:solidFill>
              <a:latin typeface="Red Hat Text"/>
              <a:ea typeface="Red Hat Text"/>
              <a:cs typeface="Red Hat Text"/>
              <a:sym typeface="Red Hat Text"/>
            </a:endParaRPr>
          </a:p>
        </p:txBody>
      </p:sp>
      <p:cxnSp>
        <p:nvCxnSpPr>
          <p:cNvPr id="4906" name="Google Shape;4906;p330"/>
          <p:cNvCxnSpPr>
            <a:stCxn id="4905" idx="0"/>
            <a:endCxn id="4894" idx="2"/>
          </p:cNvCxnSpPr>
          <p:nvPr/>
        </p:nvCxnSpPr>
        <p:spPr>
          <a:xfrm rot="-5400000">
            <a:off x="5831549" y="4084119"/>
            <a:ext cx="465000" cy="600"/>
          </a:xfrm>
          <a:prstGeom prst="bentConnector3">
            <a:avLst>
              <a:gd fmla="val 50000" name="adj1"/>
            </a:avLst>
          </a:prstGeom>
          <a:noFill/>
          <a:ln cap="flat" cmpd="sng" w="19050">
            <a:solidFill>
              <a:srgbClr val="595959"/>
            </a:solidFill>
            <a:prstDash val="solid"/>
            <a:round/>
            <a:headEnd len="med" w="med" type="none"/>
            <a:tailEnd len="med" w="med" type="triangle"/>
          </a:ln>
        </p:spPr>
      </p:cxnSp>
      <p:sp>
        <p:nvSpPr>
          <p:cNvPr id="4907" name="Google Shape;4907;p330"/>
          <p:cNvSpPr/>
          <p:nvPr/>
        </p:nvSpPr>
        <p:spPr>
          <a:xfrm>
            <a:off x="5252699" y="5470431"/>
            <a:ext cx="1622100" cy="6432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Other Connectors</a:t>
            </a:r>
            <a:endParaRPr>
              <a:solidFill>
                <a:srgbClr val="434343"/>
              </a:solidFill>
              <a:latin typeface="Red Hat Text"/>
              <a:ea typeface="Red Hat Text"/>
              <a:cs typeface="Red Hat Text"/>
              <a:sym typeface="Red Hat Text"/>
            </a:endParaRPr>
          </a:p>
        </p:txBody>
      </p:sp>
      <p:cxnSp>
        <p:nvCxnSpPr>
          <p:cNvPr id="4908" name="Google Shape;4908;p330"/>
          <p:cNvCxnSpPr>
            <a:stCxn id="4907" idx="0"/>
            <a:endCxn id="4905" idx="2"/>
          </p:cNvCxnSpPr>
          <p:nvPr/>
        </p:nvCxnSpPr>
        <p:spPr>
          <a:xfrm rot="-5400000">
            <a:off x="5808899" y="5214981"/>
            <a:ext cx="510300" cy="600"/>
          </a:xfrm>
          <a:prstGeom prst="bentConnector3">
            <a:avLst>
              <a:gd fmla="val 50001" name="adj1"/>
            </a:avLst>
          </a:prstGeom>
          <a:noFill/>
          <a:ln cap="flat" cmpd="sng" w="19050">
            <a:solidFill>
              <a:srgbClr val="595959"/>
            </a:solidFill>
            <a:prstDash val="solid"/>
            <a:round/>
            <a:headEnd len="med" w="med" type="triangle"/>
            <a:tailEnd len="med" w="med" type="triangle"/>
          </a:ln>
        </p:spPr>
      </p:cxnSp>
      <p:sp>
        <p:nvSpPr>
          <p:cNvPr id="4909" name="Google Shape;4909;p330"/>
          <p:cNvSpPr/>
          <p:nvPr/>
        </p:nvSpPr>
        <p:spPr>
          <a:xfrm>
            <a:off x="7571858" y="5396386"/>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Mirror Maker 2</a:t>
            </a:r>
            <a:endParaRPr>
              <a:latin typeface="Red Hat Text"/>
              <a:ea typeface="Red Hat Text"/>
              <a:cs typeface="Red Hat Text"/>
              <a:sym typeface="Red Hat Text"/>
            </a:endParaRPr>
          </a:p>
        </p:txBody>
      </p:sp>
      <p:cxnSp>
        <p:nvCxnSpPr>
          <p:cNvPr id="4910" name="Google Shape;4910;p330"/>
          <p:cNvCxnSpPr/>
          <p:nvPr/>
        </p:nvCxnSpPr>
        <p:spPr>
          <a:xfrm>
            <a:off x="6950999" y="4943319"/>
            <a:ext cx="1452000" cy="435300"/>
          </a:xfrm>
          <a:prstGeom prst="bentConnector3">
            <a:avLst>
              <a:gd fmla="val 100638" name="adj1"/>
            </a:avLst>
          </a:prstGeom>
          <a:noFill/>
          <a:ln cap="flat" cmpd="sng" w="19050">
            <a:solidFill>
              <a:srgbClr val="595959"/>
            </a:solidFill>
            <a:prstDash val="solid"/>
            <a:round/>
            <a:headEnd len="med" w="med" type="none"/>
            <a:tailEnd len="med" w="med" type="triangle"/>
          </a:ln>
        </p:spPr>
      </p:cxnSp>
      <p:sp>
        <p:nvSpPr>
          <p:cNvPr id="4911" name="Google Shape;4911;p330"/>
          <p:cNvSpPr/>
          <p:nvPr/>
        </p:nvSpPr>
        <p:spPr>
          <a:xfrm>
            <a:off x="2442824" y="22095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sp>
        <p:nvSpPr>
          <p:cNvPr id="4912" name="Google Shape;4912;p330"/>
          <p:cNvSpPr/>
          <p:nvPr/>
        </p:nvSpPr>
        <p:spPr>
          <a:xfrm>
            <a:off x="4969349" y="32849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Cluster</a:t>
            </a:r>
            <a:endParaRPr>
              <a:latin typeface="Red Hat Text"/>
              <a:ea typeface="Red Hat Text"/>
              <a:cs typeface="Red Hat Text"/>
              <a:sym typeface="Red Hat Text"/>
            </a:endParaRPr>
          </a:p>
        </p:txBody>
      </p:sp>
      <p:sp>
        <p:nvSpPr>
          <p:cNvPr id="4913" name="Google Shape;4913;p330"/>
          <p:cNvSpPr/>
          <p:nvPr/>
        </p:nvSpPr>
        <p:spPr>
          <a:xfrm>
            <a:off x="5328899" y="43931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Connect Cluster</a:t>
            </a:r>
            <a:endParaRPr>
              <a:latin typeface="Red Hat Text"/>
              <a:ea typeface="Red Hat Text"/>
              <a:cs typeface="Red Hat Text"/>
              <a:sym typeface="Red Hat Text"/>
            </a:endParaRPr>
          </a:p>
        </p:txBody>
      </p:sp>
      <p:sp>
        <p:nvSpPr>
          <p:cNvPr id="4914" name="Google Shape;4914;p330"/>
          <p:cNvSpPr/>
          <p:nvPr/>
        </p:nvSpPr>
        <p:spPr>
          <a:xfrm>
            <a:off x="2519024" y="22857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Zookeeper Cluster</a:t>
            </a:r>
            <a:endParaRPr>
              <a:latin typeface="Red Hat Text"/>
              <a:ea typeface="Red Hat Text"/>
              <a:cs typeface="Red Hat Text"/>
              <a:sym typeface="Red Hat Text"/>
            </a:endParaRPr>
          </a:p>
        </p:txBody>
      </p:sp>
      <p:cxnSp>
        <p:nvCxnSpPr>
          <p:cNvPr id="4915" name="Google Shape;4915;p330"/>
          <p:cNvCxnSpPr/>
          <p:nvPr/>
        </p:nvCxnSpPr>
        <p:spPr>
          <a:xfrm flipH="1">
            <a:off x="7294133" y="3758919"/>
            <a:ext cx="1494600" cy="7500"/>
          </a:xfrm>
          <a:prstGeom prst="straightConnector1">
            <a:avLst/>
          </a:prstGeom>
          <a:noFill/>
          <a:ln cap="flat" cmpd="sng" w="19050">
            <a:solidFill>
              <a:srgbClr val="595959"/>
            </a:solidFill>
            <a:prstDash val="solid"/>
            <a:round/>
            <a:headEnd len="med" w="med" type="triangle"/>
            <a:tailEnd len="med" w="med" type="triangle"/>
          </a:ln>
        </p:spPr>
      </p:cxnSp>
      <p:sp>
        <p:nvSpPr>
          <p:cNvPr id="4916" name="Google Shape;4916;p330"/>
          <p:cNvSpPr txBox="1"/>
          <p:nvPr/>
        </p:nvSpPr>
        <p:spPr>
          <a:xfrm>
            <a:off x="4616287" y="2223694"/>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17" name="Google Shape;4917;p330"/>
          <p:cNvSpPr txBox="1"/>
          <p:nvPr/>
        </p:nvSpPr>
        <p:spPr>
          <a:xfrm>
            <a:off x="6426762" y="1598894"/>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18" name="Google Shape;4918;p330"/>
          <p:cNvSpPr txBox="1"/>
          <p:nvPr/>
        </p:nvSpPr>
        <p:spPr>
          <a:xfrm>
            <a:off x="5214687" y="1151519"/>
            <a:ext cx="8832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Deploys</a:t>
            </a:r>
            <a:endParaRPr sz="1200">
              <a:latin typeface="Red Hat Text"/>
              <a:ea typeface="Red Hat Text"/>
              <a:cs typeface="Red Hat Text"/>
              <a:sym typeface="Red Hat Text"/>
            </a:endParaRPr>
          </a:p>
        </p:txBody>
      </p:sp>
      <p:sp>
        <p:nvSpPr>
          <p:cNvPr id="4919" name="Google Shape;4919;p330"/>
          <p:cNvSpPr txBox="1"/>
          <p:nvPr/>
        </p:nvSpPr>
        <p:spPr>
          <a:xfrm>
            <a:off x="8481612" y="2459294"/>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20" name="Google Shape;4920;p330"/>
          <p:cNvSpPr txBox="1"/>
          <p:nvPr/>
        </p:nvSpPr>
        <p:spPr>
          <a:xfrm>
            <a:off x="7775837" y="4467706"/>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Validates</a:t>
            </a:r>
            <a:endParaRPr sz="1200">
              <a:latin typeface="Red Hat Text"/>
              <a:ea typeface="Red Hat Text"/>
              <a:cs typeface="Red Hat Text"/>
              <a:sym typeface="Red Hat Text"/>
            </a:endParaRPr>
          </a:p>
        </p:txBody>
      </p:sp>
      <p:sp>
        <p:nvSpPr>
          <p:cNvPr id="4921" name="Google Shape;4921;p330"/>
          <p:cNvSpPr txBox="1"/>
          <p:nvPr/>
        </p:nvSpPr>
        <p:spPr>
          <a:xfrm>
            <a:off x="7197137" y="5027631"/>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Replicates</a:t>
            </a:r>
            <a:endParaRPr sz="1200">
              <a:latin typeface="Red Hat Text"/>
              <a:ea typeface="Red Hat Text"/>
              <a:cs typeface="Red Hat Text"/>
              <a:sym typeface="Red Hat Text"/>
            </a:endParaRPr>
          </a:p>
        </p:txBody>
      </p:sp>
      <p:sp>
        <p:nvSpPr>
          <p:cNvPr id="4922" name="Google Shape;4922;p330"/>
          <p:cNvSpPr txBox="1"/>
          <p:nvPr/>
        </p:nvSpPr>
        <p:spPr>
          <a:xfrm>
            <a:off x="2846087" y="3665919"/>
            <a:ext cx="16857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Consumes / Produces</a:t>
            </a:r>
            <a:endParaRPr sz="1200">
              <a:latin typeface="Red Hat Text"/>
              <a:ea typeface="Red Hat Text"/>
              <a:cs typeface="Red Hat Text"/>
              <a:sym typeface="Red Hat Text"/>
            </a:endParaRPr>
          </a:p>
        </p:txBody>
      </p:sp>
      <p:sp>
        <p:nvSpPr>
          <p:cNvPr id="4923" name="Google Shape;4923;p330"/>
          <p:cNvSpPr txBox="1"/>
          <p:nvPr/>
        </p:nvSpPr>
        <p:spPr>
          <a:xfrm>
            <a:off x="7059137" y="3983569"/>
            <a:ext cx="16857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Consumes / Produces</a:t>
            </a:r>
            <a:endParaRPr sz="1200">
              <a:latin typeface="Red Hat Text"/>
              <a:ea typeface="Red Hat Text"/>
              <a:cs typeface="Red Hat Text"/>
              <a:sym typeface="Red Hat Text"/>
            </a:endParaRPr>
          </a:p>
        </p:txBody>
      </p:sp>
      <p:sp>
        <p:nvSpPr>
          <p:cNvPr id="4924" name="Google Shape;4924;p330"/>
          <p:cNvSpPr txBox="1"/>
          <p:nvPr/>
        </p:nvSpPr>
        <p:spPr>
          <a:xfrm>
            <a:off x="5023887" y="5181531"/>
            <a:ext cx="9294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Connects</a:t>
            </a:r>
            <a:endParaRPr sz="1200">
              <a:latin typeface="Red Hat Text"/>
              <a:ea typeface="Red Hat Text"/>
              <a:cs typeface="Red Hat Text"/>
              <a:sym typeface="Red Hat Text"/>
            </a:endParaRPr>
          </a:p>
        </p:txBody>
      </p:sp>
      <p:sp>
        <p:nvSpPr>
          <p:cNvPr id="4925" name="Google Shape;4925;p330"/>
          <p:cNvSpPr txBox="1"/>
          <p:nvPr/>
        </p:nvSpPr>
        <p:spPr>
          <a:xfrm>
            <a:off x="5084787" y="4050669"/>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Converts</a:t>
            </a:r>
            <a:endParaRPr sz="1200">
              <a:latin typeface="Red Hat Text"/>
              <a:ea typeface="Red Hat Text"/>
              <a:cs typeface="Red Hat Text"/>
              <a:sym typeface="Red Hat Text"/>
            </a:endParaRPr>
          </a:p>
        </p:txBody>
      </p:sp>
      <p:sp>
        <p:nvSpPr>
          <p:cNvPr id="4926" name="Google Shape;4926;p330"/>
          <p:cNvSpPr/>
          <p:nvPr/>
        </p:nvSpPr>
        <p:spPr>
          <a:xfrm>
            <a:off x="7649487" y="1783644"/>
            <a:ext cx="1685700" cy="5103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Single Sign On</a:t>
            </a:r>
            <a:endParaRPr>
              <a:solidFill>
                <a:srgbClr val="FFFFFF"/>
              </a:solidFill>
              <a:latin typeface="Red Hat Text"/>
              <a:ea typeface="Red Hat Text"/>
              <a:cs typeface="Red Hat Text"/>
              <a:sym typeface="Red Hat Text"/>
            </a:endParaRPr>
          </a:p>
        </p:txBody>
      </p:sp>
      <p:cxnSp>
        <p:nvCxnSpPr>
          <p:cNvPr id="4927" name="Google Shape;4927;p330"/>
          <p:cNvCxnSpPr>
            <a:stCxn id="4926" idx="1"/>
          </p:cNvCxnSpPr>
          <p:nvPr/>
        </p:nvCxnSpPr>
        <p:spPr>
          <a:xfrm flipH="1">
            <a:off x="6775887" y="2038794"/>
            <a:ext cx="873600" cy="1157100"/>
          </a:xfrm>
          <a:prstGeom prst="bentConnector2">
            <a:avLst/>
          </a:prstGeom>
          <a:noFill/>
          <a:ln cap="flat" cmpd="sng" w="19050">
            <a:solidFill>
              <a:srgbClr val="595959"/>
            </a:solidFill>
            <a:prstDash val="solid"/>
            <a:round/>
            <a:headEnd len="med" w="med" type="none"/>
            <a:tailEnd len="med" w="med" type="triangle"/>
          </a:ln>
        </p:spPr>
      </p:cxnSp>
      <p:sp>
        <p:nvSpPr>
          <p:cNvPr id="4928" name="Google Shape;4928;p330"/>
          <p:cNvSpPr txBox="1"/>
          <p:nvPr/>
        </p:nvSpPr>
        <p:spPr>
          <a:xfrm>
            <a:off x="6741737" y="2420144"/>
            <a:ext cx="1263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Authenticates</a:t>
            </a:r>
            <a:endParaRPr sz="1200">
              <a:latin typeface="Red Hat Text"/>
              <a:ea typeface="Red Hat Text"/>
              <a:cs typeface="Red Hat Text"/>
              <a:sym typeface="Red Hat Text"/>
            </a:endParaRPr>
          </a:p>
        </p:txBody>
      </p:sp>
      <p:sp>
        <p:nvSpPr>
          <p:cNvPr id="4929" name="Google Shape;4929;p330"/>
          <p:cNvSpPr/>
          <p:nvPr/>
        </p:nvSpPr>
        <p:spPr>
          <a:xfrm>
            <a:off x="8788737" y="3264219"/>
            <a:ext cx="1622100" cy="8163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Java Clients / Kafka Streams</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(Inc Quarkus)</a:t>
            </a:r>
            <a:endParaRPr>
              <a:latin typeface="Red Hat Text"/>
              <a:ea typeface="Red Hat Text"/>
              <a:cs typeface="Red Hat Text"/>
              <a:sym typeface="Red Hat Text"/>
            </a:endParaRPr>
          </a:p>
        </p:txBody>
      </p:sp>
      <p:sp>
        <p:nvSpPr>
          <p:cNvPr id="4930" name="Google Shape;4930;p330"/>
          <p:cNvSpPr/>
          <p:nvPr/>
        </p:nvSpPr>
        <p:spPr>
          <a:xfrm>
            <a:off x="8864937" y="3340419"/>
            <a:ext cx="1622100" cy="8163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Java Clients / Kafka Streams</a:t>
            </a:r>
            <a:endParaRPr>
              <a:latin typeface="Red Hat Text"/>
              <a:ea typeface="Red Hat Text"/>
              <a:cs typeface="Red Hat Text"/>
              <a:sym typeface="Red Hat Text"/>
            </a:endParaRPr>
          </a:p>
        </p:txBody>
      </p:sp>
      <p:pic>
        <p:nvPicPr>
          <p:cNvPr id="4931" name="Google Shape;4931;p330"/>
          <p:cNvPicPr preferRelativeResize="0"/>
          <p:nvPr/>
        </p:nvPicPr>
        <p:blipFill>
          <a:blip r:embed="rId3">
            <a:alphaModFix/>
          </a:blip>
          <a:stretch>
            <a:fillRect/>
          </a:stretch>
        </p:blipFill>
        <p:spPr>
          <a:xfrm>
            <a:off x="813675" y="4704633"/>
            <a:ext cx="2413800" cy="956892"/>
          </a:xfrm>
          <a:prstGeom prst="rect">
            <a:avLst/>
          </a:prstGeom>
          <a:noFill/>
          <a:ln>
            <a:noFill/>
          </a:ln>
        </p:spPr>
      </p:pic>
      <p:sp>
        <p:nvSpPr>
          <p:cNvPr id="4932" name="Google Shape;4932;p330"/>
          <p:cNvSpPr/>
          <p:nvPr/>
        </p:nvSpPr>
        <p:spPr>
          <a:xfrm>
            <a:off x="10260133" y="539636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Red Hat Text"/>
                <a:ea typeface="Red Hat Text"/>
                <a:cs typeface="Red Hat Text"/>
                <a:sym typeface="Red Hat Text"/>
              </a:rPr>
              <a:t>Red Hat Service &amp; Support</a:t>
            </a:r>
            <a:endParaRPr>
              <a:solidFill>
                <a:srgbClr val="FFFFFF"/>
              </a:solidFill>
              <a:latin typeface="Red Hat Text"/>
              <a:ea typeface="Red Hat Text"/>
              <a:cs typeface="Red Hat Text"/>
              <a:sym typeface="Red Hat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6" name="Shape 4936"/>
        <p:cNvGrpSpPr/>
        <p:nvPr/>
      </p:nvGrpSpPr>
      <p:grpSpPr>
        <a:xfrm>
          <a:off x="0" y="0"/>
          <a:ext cx="0" cy="0"/>
          <a:chOff x="0" y="0"/>
          <a:chExt cx="0" cy="0"/>
        </a:xfrm>
      </p:grpSpPr>
      <p:sp>
        <p:nvSpPr>
          <p:cNvPr id="4937" name="Google Shape;4937;p3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938" name="Google Shape;4938;p33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939" name="Google Shape;4939;p3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sz="1000">
              <a:latin typeface="Red Hat Text Medium"/>
              <a:ea typeface="Red Hat Text Medium"/>
              <a:cs typeface="Red Hat Text Medium"/>
              <a:sym typeface="Red Hat Text Medium"/>
            </a:endParaRPr>
          </a:p>
        </p:txBody>
      </p:sp>
      <p:sp>
        <p:nvSpPr>
          <p:cNvPr id="4940" name="Google Shape;4940;p331"/>
          <p:cNvSpPr/>
          <p:nvPr/>
        </p:nvSpPr>
        <p:spPr>
          <a:xfrm>
            <a:off x="4893149" y="32087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Cluster</a:t>
            </a:r>
            <a:endParaRPr>
              <a:solidFill>
                <a:srgbClr val="434343"/>
              </a:solidFill>
              <a:latin typeface="Red Hat Text"/>
              <a:ea typeface="Red Hat Text"/>
              <a:cs typeface="Red Hat Text"/>
              <a:sym typeface="Red Hat Text"/>
            </a:endParaRPr>
          </a:p>
        </p:txBody>
      </p:sp>
      <p:sp>
        <p:nvSpPr>
          <p:cNvPr id="4941" name="Google Shape;4941;p331"/>
          <p:cNvSpPr/>
          <p:nvPr/>
        </p:nvSpPr>
        <p:spPr>
          <a:xfrm>
            <a:off x="9629258" y="236841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Red Hat Text"/>
                <a:ea typeface="Red Hat Text"/>
                <a:cs typeface="Red Hat Text"/>
                <a:sym typeface="Red Hat Text"/>
              </a:rPr>
              <a:t>Cruise Control</a:t>
            </a:r>
            <a:endParaRPr>
              <a:solidFill>
                <a:srgbClr val="FFFFFF"/>
              </a:solidFill>
              <a:latin typeface="Red Hat Text"/>
              <a:ea typeface="Red Hat Text"/>
              <a:cs typeface="Red Hat Text"/>
              <a:sym typeface="Red Hat Text"/>
            </a:endParaRPr>
          </a:p>
        </p:txBody>
      </p:sp>
      <p:cxnSp>
        <p:nvCxnSpPr>
          <p:cNvPr id="4942" name="Google Shape;4942;p331"/>
          <p:cNvCxnSpPr>
            <a:stCxn id="4941" idx="1"/>
            <a:endCxn id="4940" idx="3"/>
          </p:cNvCxnSpPr>
          <p:nvPr/>
        </p:nvCxnSpPr>
        <p:spPr>
          <a:xfrm flipH="1">
            <a:off x="7234358" y="2690019"/>
            <a:ext cx="2394900" cy="840300"/>
          </a:xfrm>
          <a:prstGeom prst="bentConnector3">
            <a:avLst>
              <a:gd fmla="val 50000" name="adj1"/>
            </a:avLst>
          </a:prstGeom>
          <a:noFill/>
          <a:ln cap="flat" cmpd="sng" w="19050">
            <a:solidFill>
              <a:srgbClr val="595959"/>
            </a:solidFill>
            <a:prstDash val="solid"/>
            <a:round/>
            <a:headEnd len="med" w="med" type="triangle"/>
            <a:tailEnd len="med" w="med" type="none"/>
          </a:ln>
        </p:spPr>
      </p:cxnSp>
      <p:sp>
        <p:nvSpPr>
          <p:cNvPr id="4943" name="Google Shape;4943;p331"/>
          <p:cNvSpPr/>
          <p:nvPr/>
        </p:nvSpPr>
        <p:spPr>
          <a:xfrm>
            <a:off x="6605399" y="744369"/>
            <a:ext cx="18762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Entity Operator</a:t>
            </a:r>
            <a:endParaRPr>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a:solidFill>
                  <a:srgbClr val="FFFFFF"/>
                </a:solidFill>
                <a:latin typeface="Red Hat Text"/>
                <a:ea typeface="Red Hat Text"/>
                <a:cs typeface="Red Hat Text"/>
                <a:sym typeface="Red Hat Text"/>
              </a:rPr>
              <a:t>(Topic, User)</a:t>
            </a:r>
            <a:endParaRPr>
              <a:solidFill>
                <a:srgbClr val="FFFFFF"/>
              </a:solidFill>
              <a:latin typeface="Red Hat Text"/>
              <a:ea typeface="Red Hat Text"/>
              <a:cs typeface="Red Hat Text"/>
              <a:sym typeface="Red Hat Text"/>
            </a:endParaRPr>
          </a:p>
        </p:txBody>
      </p:sp>
      <p:cxnSp>
        <p:nvCxnSpPr>
          <p:cNvPr id="4944" name="Google Shape;4944;p331"/>
          <p:cNvCxnSpPr>
            <a:stCxn id="4943" idx="1"/>
          </p:cNvCxnSpPr>
          <p:nvPr/>
        </p:nvCxnSpPr>
        <p:spPr>
          <a:xfrm flipH="1">
            <a:off x="6299099" y="1065969"/>
            <a:ext cx="306300" cy="2092800"/>
          </a:xfrm>
          <a:prstGeom prst="bentConnector2">
            <a:avLst/>
          </a:prstGeom>
          <a:noFill/>
          <a:ln cap="flat" cmpd="sng" w="19050">
            <a:solidFill>
              <a:srgbClr val="595959"/>
            </a:solidFill>
            <a:prstDash val="solid"/>
            <a:round/>
            <a:headEnd len="med" w="med" type="none"/>
            <a:tailEnd len="med" w="med" type="triangle"/>
          </a:ln>
        </p:spPr>
      </p:cxnSp>
      <p:sp>
        <p:nvSpPr>
          <p:cNvPr id="4945" name="Google Shape;4945;p331"/>
          <p:cNvSpPr/>
          <p:nvPr/>
        </p:nvSpPr>
        <p:spPr>
          <a:xfrm>
            <a:off x="3231024" y="1152069"/>
            <a:ext cx="18762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Cluster Operator</a:t>
            </a:r>
            <a:endParaRPr>
              <a:solidFill>
                <a:srgbClr val="FFFFFF"/>
              </a:solidFill>
              <a:latin typeface="Red Hat Text"/>
              <a:ea typeface="Red Hat Text"/>
              <a:cs typeface="Red Hat Text"/>
              <a:sym typeface="Red Hat Text"/>
            </a:endParaRPr>
          </a:p>
        </p:txBody>
      </p:sp>
      <p:cxnSp>
        <p:nvCxnSpPr>
          <p:cNvPr id="4946" name="Google Shape;4946;p331"/>
          <p:cNvCxnSpPr>
            <a:stCxn id="4945" idx="3"/>
          </p:cNvCxnSpPr>
          <p:nvPr/>
        </p:nvCxnSpPr>
        <p:spPr>
          <a:xfrm>
            <a:off x="5107224" y="1473669"/>
            <a:ext cx="764400" cy="1686600"/>
          </a:xfrm>
          <a:prstGeom prst="bentConnector2">
            <a:avLst/>
          </a:prstGeom>
          <a:noFill/>
          <a:ln cap="flat" cmpd="sng" w="19050">
            <a:solidFill>
              <a:srgbClr val="595959"/>
            </a:solidFill>
            <a:prstDash val="solid"/>
            <a:round/>
            <a:headEnd len="med" w="med" type="none"/>
            <a:tailEnd len="med" w="med" type="triangle"/>
          </a:ln>
        </p:spPr>
      </p:cxnSp>
      <p:sp>
        <p:nvSpPr>
          <p:cNvPr id="4947" name="Google Shape;4947;p331"/>
          <p:cNvSpPr/>
          <p:nvPr/>
        </p:nvSpPr>
        <p:spPr>
          <a:xfrm>
            <a:off x="2366624" y="21333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cxnSp>
        <p:nvCxnSpPr>
          <p:cNvPr id="4948" name="Google Shape;4948;p331"/>
          <p:cNvCxnSpPr/>
          <p:nvPr/>
        </p:nvCxnSpPr>
        <p:spPr>
          <a:xfrm>
            <a:off x="3988724" y="2454944"/>
            <a:ext cx="1435200" cy="732000"/>
          </a:xfrm>
          <a:prstGeom prst="bentConnector3">
            <a:avLst>
              <a:gd fmla="val 99354" name="adj1"/>
            </a:avLst>
          </a:prstGeom>
          <a:noFill/>
          <a:ln cap="flat" cmpd="sng" w="19050">
            <a:solidFill>
              <a:srgbClr val="595959"/>
            </a:solidFill>
            <a:prstDash val="solid"/>
            <a:round/>
            <a:headEnd len="med" w="med" type="none"/>
            <a:tailEnd len="med" w="med" type="triangle"/>
          </a:ln>
        </p:spPr>
      </p:cxnSp>
      <p:sp>
        <p:nvSpPr>
          <p:cNvPr id="4949" name="Google Shape;4949;p331"/>
          <p:cNvSpPr/>
          <p:nvPr/>
        </p:nvSpPr>
        <p:spPr>
          <a:xfrm>
            <a:off x="852799" y="305631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HTTP Bridge</a:t>
            </a:r>
            <a:endParaRPr>
              <a:solidFill>
                <a:srgbClr val="FFFFFF"/>
              </a:solidFill>
              <a:latin typeface="Red Hat Text"/>
              <a:ea typeface="Red Hat Text"/>
              <a:cs typeface="Red Hat Text"/>
              <a:sym typeface="Red Hat Text"/>
            </a:endParaRPr>
          </a:p>
        </p:txBody>
      </p:sp>
      <p:cxnSp>
        <p:nvCxnSpPr>
          <p:cNvPr id="4950" name="Google Shape;4950;p331"/>
          <p:cNvCxnSpPr/>
          <p:nvPr/>
        </p:nvCxnSpPr>
        <p:spPr>
          <a:xfrm>
            <a:off x="2489650" y="3459375"/>
            <a:ext cx="2421000" cy="600"/>
          </a:xfrm>
          <a:prstGeom prst="bentConnector3">
            <a:avLst>
              <a:gd fmla="val 50000" name="adj1"/>
            </a:avLst>
          </a:prstGeom>
          <a:noFill/>
          <a:ln cap="flat" cmpd="sng" w="19050">
            <a:solidFill>
              <a:srgbClr val="595959"/>
            </a:solidFill>
            <a:prstDash val="solid"/>
            <a:round/>
            <a:headEnd len="med" w="med" type="triangle"/>
            <a:tailEnd len="med" w="med" type="triangle"/>
          </a:ln>
        </p:spPr>
      </p:cxnSp>
      <p:sp>
        <p:nvSpPr>
          <p:cNvPr id="4951" name="Google Shape;4951;p331"/>
          <p:cNvSpPr/>
          <p:nvPr/>
        </p:nvSpPr>
        <p:spPr>
          <a:xfrm>
            <a:off x="5252699" y="43169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Kafka Connect Cluster</a:t>
            </a:r>
            <a:endParaRPr>
              <a:solidFill>
                <a:srgbClr val="434343"/>
              </a:solidFill>
              <a:latin typeface="Red Hat Text"/>
              <a:ea typeface="Red Hat Text"/>
              <a:cs typeface="Red Hat Text"/>
              <a:sym typeface="Red Hat Text"/>
            </a:endParaRPr>
          </a:p>
        </p:txBody>
      </p:sp>
      <p:cxnSp>
        <p:nvCxnSpPr>
          <p:cNvPr id="4952" name="Google Shape;4952;p331"/>
          <p:cNvCxnSpPr>
            <a:stCxn id="4951" idx="0"/>
            <a:endCxn id="4940" idx="2"/>
          </p:cNvCxnSpPr>
          <p:nvPr/>
        </p:nvCxnSpPr>
        <p:spPr>
          <a:xfrm rot="-5400000">
            <a:off x="5831549" y="4084119"/>
            <a:ext cx="465000" cy="600"/>
          </a:xfrm>
          <a:prstGeom prst="bentConnector3">
            <a:avLst>
              <a:gd fmla="val 50000" name="adj1"/>
            </a:avLst>
          </a:prstGeom>
          <a:noFill/>
          <a:ln cap="flat" cmpd="sng" w="19050">
            <a:solidFill>
              <a:srgbClr val="595959"/>
            </a:solidFill>
            <a:prstDash val="solid"/>
            <a:round/>
            <a:headEnd len="med" w="med" type="none"/>
            <a:tailEnd len="med" w="med" type="triangle"/>
          </a:ln>
        </p:spPr>
      </p:cxnSp>
      <p:sp>
        <p:nvSpPr>
          <p:cNvPr id="4953" name="Google Shape;4953;p331"/>
          <p:cNvSpPr/>
          <p:nvPr/>
        </p:nvSpPr>
        <p:spPr>
          <a:xfrm>
            <a:off x="961475" y="4010225"/>
            <a:ext cx="1800000" cy="8163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Debezium Connectors</a:t>
            </a:r>
            <a:endParaRPr>
              <a:solidFill>
                <a:srgbClr val="FFFFFF"/>
              </a:solidFill>
              <a:latin typeface="Red Hat Text"/>
              <a:ea typeface="Red Hat Text"/>
              <a:cs typeface="Red Hat Text"/>
              <a:sym typeface="Red Hat Text"/>
            </a:endParaRPr>
          </a:p>
        </p:txBody>
      </p:sp>
      <p:sp>
        <p:nvSpPr>
          <p:cNvPr id="4954" name="Google Shape;4954;p331"/>
          <p:cNvSpPr/>
          <p:nvPr/>
        </p:nvSpPr>
        <p:spPr>
          <a:xfrm>
            <a:off x="2976225" y="5344650"/>
            <a:ext cx="1767600" cy="6432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Camel Kafka Connectors</a:t>
            </a:r>
            <a:endParaRPr>
              <a:solidFill>
                <a:srgbClr val="FFFFFF"/>
              </a:solidFill>
              <a:latin typeface="Red Hat Text"/>
              <a:ea typeface="Red Hat Text"/>
              <a:cs typeface="Red Hat Text"/>
              <a:sym typeface="Red Hat Text"/>
            </a:endParaRPr>
          </a:p>
        </p:txBody>
      </p:sp>
      <p:sp>
        <p:nvSpPr>
          <p:cNvPr id="4955" name="Google Shape;4955;p331"/>
          <p:cNvSpPr/>
          <p:nvPr/>
        </p:nvSpPr>
        <p:spPr>
          <a:xfrm>
            <a:off x="5252699" y="5470431"/>
            <a:ext cx="1622100" cy="6432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Other Connectors</a:t>
            </a:r>
            <a:endParaRPr>
              <a:solidFill>
                <a:srgbClr val="434343"/>
              </a:solidFill>
              <a:latin typeface="Red Hat Text"/>
              <a:ea typeface="Red Hat Text"/>
              <a:cs typeface="Red Hat Text"/>
              <a:sym typeface="Red Hat Text"/>
            </a:endParaRPr>
          </a:p>
        </p:txBody>
      </p:sp>
      <p:cxnSp>
        <p:nvCxnSpPr>
          <p:cNvPr id="4956" name="Google Shape;4956;p331"/>
          <p:cNvCxnSpPr>
            <a:stCxn id="4957" idx="3"/>
          </p:cNvCxnSpPr>
          <p:nvPr/>
        </p:nvCxnSpPr>
        <p:spPr>
          <a:xfrm flipH="1" rot="10800000">
            <a:off x="2846025" y="3851675"/>
            <a:ext cx="2026500" cy="642900"/>
          </a:xfrm>
          <a:prstGeom prst="bentConnector3">
            <a:avLst>
              <a:gd fmla="val 50000" name="adj1"/>
            </a:avLst>
          </a:prstGeom>
          <a:noFill/>
          <a:ln cap="flat" cmpd="sng" w="19050">
            <a:solidFill>
              <a:srgbClr val="595959"/>
            </a:solidFill>
            <a:prstDash val="solid"/>
            <a:round/>
            <a:headEnd len="med" w="med" type="none"/>
            <a:tailEnd len="med" w="med" type="triangle"/>
          </a:ln>
        </p:spPr>
      </p:cxnSp>
      <p:cxnSp>
        <p:nvCxnSpPr>
          <p:cNvPr id="4958" name="Google Shape;4958;p331"/>
          <p:cNvCxnSpPr>
            <a:stCxn id="4954" idx="0"/>
            <a:endCxn id="4959" idx="1"/>
          </p:cNvCxnSpPr>
          <p:nvPr/>
        </p:nvCxnSpPr>
        <p:spPr>
          <a:xfrm rot="-5400000">
            <a:off x="4279425" y="4295250"/>
            <a:ext cx="630000" cy="1468800"/>
          </a:xfrm>
          <a:prstGeom prst="bentConnector2">
            <a:avLst/>
          </a:prstGeom>
          <a:noFill/>
          <a:ln cap="flat" cmpd="sng" w="19050">
            <a:solidFill>
              <a:srgbClr val="595959"/>
            </a:solidFill>
            <a:prstDash val="solid"/>
            <a:round/>
            <a:headEnd len="med" w="med" type="triangle"/>
            <a:tailEnd len="med" w="med" type="triangle"/>
          </a:ln>
        </p:spPr>
      </p:cxnSp>
      <p:cxnSp>
        <p:nvCxnSpPr>
          <p:cNvPr id="4960" name="Google Shape;4960;p331"/>
          <p:cNvCxnSpPr>
            <a:stCxn id="4955" idx="0"/>
            <a:endCxn id="4951" idx="2"/>
          </p:cNvCxnSpPr>
          <p:nvPr/>
        </p:nvCxnSpPr>
        <p:spPr>
          <a:xfrm rot="-5400000">
            <a:off x="5808899" y="5214981"/>
            <a:ext cx="510300" cy="600"/>
          </a:xfrm>
          <a:prstGeom prst="bentConnector3">
            <a:avLst>
              <a:gd fmla="val 50001" name="adj1"/>
            </a:avLst>
          </a:prstGeom>
          <a:noFill/>
          <a:ln cap="flat" cmpd="sng" w="19050">
            <a:solidFill>
              <a:srgbClr val="595959"/>
            </a:solidFill>
            <a:prstDash val="solid"/>
            <a:round/>
            <a:headEnd len="med" w="med" type="triangle"/>
            <a:tailEnd len="med" w="med" type="triangle"/>
          </a:ln>
        </p:spPr>
      </p:cxnSp>
      <p:sp>
        <p:nvSpPr>
          <p:cNvPr id="4961" name="Google Shape;4961;p331"/>
          <p:cNvSpPr/>
          <p:nvPr/>
        </p:nvSpPr>
        <p:spPr>
          <a:xfrm>
            <a:off x="9433824" y="4393106"/>
            <a:ext cx="1622100" cy="6432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Service Registry</a:t>
            </a:r>
            <a:endParaRPr>
              <a:solidFill>
                <a:srgbClr val="FFFFFF"/>
              </a:solidFill>
              <a:latin typeface="Red Hat Text"/>
              <a:ea typeface="Red Hat Text"/>
              <a:cs typeface="Red Hat Text"/>
              <a:sym typeface="Red Hat Text"/>
            </a:endParaRPr>
          </a:p>
        </p:txBody>
      </p:sp>
      <p:cxnSp>
        <p:nvCxnSpPr>
          <p:cNvPr id="4962" name="Google Shape;4962;p331"/>
          <p:cNvCxnSpPr>
            <a:stCxn id="4961" idx="1"/>
            <a:endCxn id="4959" idx="3"/>
          </p:cNvCxnSpPr>
          <p:nvPr/>
        </p:nvCxnSpPr>
        <p:spPr>
          <a:xfrm flipH="1">
            <a:off x="6951024" y="4714706"/>
            <a:ext cx="2482800" cy="600"/>
          </a:xfrm>
          <a:prstGeom prst="bentConnector3">
            <a:avLst>
              <a:gd fmla="val 50001" name="adj1"/>
            </a:avLst>
          </a:prstGeom>
          <a:noFill/>
          <a:ln cap="flat" cmpd="sng" w="19050">
            <a:solidFill>
              <a:srgbClr val="595959"/>
            </a:solidFill>
            <a:prstDash val="solid"/>
            <a:round/>
            <a:headEnd len="med" w="med" type="triangle"/>
            <a:tailEnd len="med" w="med" type="triangle"/>
          </a:ln>
        </p:spPr>
      </p:cxnSp>
      <p:sp>
        <p:nvSpPr>
          <p:cNvPr id="4963" name="Google Shape;4963;p331"/>
          <p:cNvSpPr/>
          <p:nvPr/>
        </p:nvSpPr>
        <p:spPr>
          <a:xfrm>
            <a:off x="7571858" y="5396386"/>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Mirror Maker 2</a:t>
            </a:r>
            <a:endParaRPr>
              <a:latin typeface="Red Hat Text"/>
              <a:ea typeface="Red Hat Text"/>
              <a:cs typeface="Red Hat Text"/>
              <a:sym typeface="Red Hat Text"/>
            </a:endParaRPr>
          </a:p>
        </p:txBody>
      </p:sp>
      <p:cxnSp>
        <p:nvCxnSpPr>
          <p:cNvPr id="4964" name="Google Shape;4964;p331"/>
          <p:cNvCxnSpPr/>
          <p:nvPr/>
        </p:nvCxnSpPr>
        <p:spPr>
          <a:xfrm>
            <a:off x="6950999" y="4943319"/>
            <a:ext cx="1452000" cy="435300"/>
          </a:xfrm>
          <a:prstGeom prst="bentConnector3">
            <a:avLst>
              <a:gd fmla="val 100638" name="adj1"/>
            </a:avLst>
          </a:prstGeom>
          <a:noFill/>
          <a:ln cap="flat" cmpd="sng" w="19050">
            <a:solidFill>
              <a:srgbClr val="595959"/>
            </a:solidFill>
            <a:prstDash val="solid"/>
            <a:round/>
            <a:headEnd len="med" w="med" type="none"/>
            <a:tailEnd len="med" w="med" type="triangle"/>
          </a:ln>
        </p:spPr>
      </p:cxnSp>
      <p:sp>
        <p:nvSpPr>
          <p:cNvPr id="4965" name="Google Shape;4965;p331"/>
          <p:cNvSpPr/>
          <p:nvPr/>
        </p:nvSpPr>
        <p:spPr>
          <a:xfrm>
            <a:off x="2442824" y="22095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Zookeeper Cluster</a:t>
            </a:r>
            <a:endParaRPr>
              <a:solidFill>
                <a:srgbClr val="434343"/>
              </a:solidFill>
              <a:latin typeface="Red Hat Text"/>
              <a:ea typeface="Red Hat Text"/>
              <a:cs typeface="Red Hat Text"/>
              <a:sym typeface="Red Hat Text"/>
            </a:endParaRPr>
          </a:p>
        </p:txBody>
      </p:sp>
      <p:sp>
        <p:nvSpPr>
          <p:cNvPr id="4966" name="Google Shape;4966;p331"/>
          <p:cNvSpPr/>
          <p:nvPr/>
        </p:nvSpPr>
        <p:spPr>
          <a:xfrm>
            <a:off x="4969349" y="3284919"/>
            <a:ext cx="23412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Cluster</a:t>
            </a:r>
            <a:endParaRPr>
              <a:latin typeface="Red Hat Text"/>
              <a:ea typeface="Red Hat Text"/>
              <a:cs typeface="Red Hat Text"/>
              <a:sym typeface="Red Hat Text"/>
            </a:endParaRPr>
          </a:p>
        </p:txBody>
      </p:sp>
      <p:sp>
        <p:nvSpPr>
          <p:cNvPr id="4959" name="Google Shape;4959;p331"/>
          <p:cNvSpPr/>
          <p:nvPr/>
        </p:nvSpPr>
        <p:spPr>
          <a:xfrm>
            <a:off x="5328899" y="4393119"/>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Connect Cluster</a:t>
            </a:r>
            <a:endParaRPr>
              <a:latin typeface="Red Hat Text"/>
              <a:ea typeface="Red Hat Text"/>
              <a:cs typeface="Red Hat Text"/>
              <a:sym typeface="Red Hat Text"/>
            </a:endParaRPr>
          </a:p>
        </p:txBody>
      </p:sp>
      <p:sp>
        <p:nvSpPr>
          <p:cNvPr id="4967" name="Google Shape;4967;p331"/>
          <p:cNvSpPr/>
          <p:nvPr/>
        </p:nvSpPr>
        <p:spPr>
          <a:xfrm>
            <a:off x="2519024" y="2285744"/>
            <a:ext cx="1622100" cy="6432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Zookeeper Cluster</a:t>
            </a:r>
            <a:endParaRPr>
              <a:latin typeface="Red Hat Text"/>
              <a:ea typeface="Red Hat Text"/>
              <a:cs typeface="Red Hat Text"/>
              <a:sym typeface="Red Hat Text"/>
            </a:endParaRPr>
          </a:p>
        </p:txBody>
      </p:sp>
      <p:sp>
        <p:nvSpPr>
          <p:cNvPr id="4968" name="Google Shape;4968;p331"/>
          <p:cNvSpPr/>
          <p:nvPr/>
        </p:nvSpPr>
        <p:spPr>
          <a:xfrm>
            <a:off x="3059263" y="5420850"/>
            <a:ext cx="1767600" cy="6432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Debezium Connectors</a:t>
            </a:r>
            <a:endParaRPr>
              <a:solidFill>
                <a:srgbClr val="FFFFFF"/>
              </a:solidFill>
              <a:latin typeface="Red Hat Text"/>
              <a:ea typeface="Red Hat Text"/>
              <a:cs typeface="Red Hat Text"/>
              <a:sym typeface="Red Hat Text"/>
            </a:endParaRPr>
          </a:p>
        </p:txBody>
      </p:sp>
      <p:sp>
        <p:nvSpPr>
          <p:cNvPr id="4957" name="Google Shape;4957;p331"/>
          <p:cNvSpPr/>
          <p:nvPr/>
        </p:nvSpPr>
        <p:spPr>
          <a:xfrm>
            <a:off x="1046025" y="4086425"/>
            <a:ext cx="1800000" cy="8163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Camel K &amp; Kamelets / Camel Extensions for Quarkus</a:t>
            </a:r>
            <a:endParaRPr>
              <a:solidFill>
                <a:srgbClr val="FFFFFF"/>
              </a:solidFill>
              <a:latin typeface="Red Hat Text"/>
              <a:ea typeface="Red Hat Text"/>
              <a:cs typeface="Red Hat Text"/>
              <a:sym typeface="Red Hat Text"/>
            </a:endParaRPr>
          </a:p>
        </p:txBody>
      </p:sp>
      <p:sp>
        <p:nvSpPr>
          <p:cNvPr id="4969" name="Google Shape;4969;p331"/>
          <p:cNvSpPr/>
          <p:nvPr/>
        </p:nvSpPr>
        <p:spPr>
          <a:xfrm>
            <a:off x="8788737" y="3264219"/>
            <a:ext cx="1622100" cy="8163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Java Clients / Kafka Streams</a:t>
            </a:r>
            <a:endParaRPr>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a:solidFill>
                  <a:srgbClr val="FFFFFF"/>
                </a:solidFill>
                <a:latin typeface="Red Hat Text"/>
                <a:ea typeface="Red Hat Text"/>
                <a:cs typeface="Red Hat Text"/>
                <a:sym typeface="Red Hat Text"/>
              </a:rPr>
              <a:t>(Inc Quarkus)</a:t>
            </a:r>
            <a:endParaRPr>
              <a:solidFill>
                <a:srgbClr val="FFFFFF"/>
              </a:solidFill>
              <a:latin typeface="Red Hat Text"/>
              <a:ea typeface="Red Hat Text"/>
              <a:cs typeface="Red Hat Text"/>
              <a:sym typeface="Red Hat Text"/>
            </a:endParaRPr>
          </a:p>
        </p:txBody>
      </p:sp>
      <p:cxnSp>
        <p:nvCxnSpPr>
          <p:cNvPr id="4970" name="Google Shape;4970;p331"/>
          <p:cNvCxnSpPr/>
          <p:nvPr/>
        </p:nvCxnSpPr>
        <p:spPr>
          <a:xfrm flipH="1">
            <a:off x="7294133" y="3758919"/>
            <a:ext cx="1494600" cy="7500"/>
          </a:xfrm>
          <a:prstGeom prst="straightConnector1">
            <a:avLst/>
          </a:prstGeom>
          <a:noFill/>
          <a:ln cap="flat" cmpd="sng" w="19050">
            <a:solidFill>
              <a:srgbClr val="595959"/>
            </a:solidFill>
            <a:prstDash val="solid"/>
            <a:round/>
            <a:headEnd len="med" w="med" type="triangle"/>
            <a:tailEnd len="med" w="med" type="triangle"/>
          </a:ln>
        </p:spPr>
      </p:cxnSp>
      <p:cxnSp>
        <p:nvCxnSpPr>
          <p:cNvPr id="4971" name="Google Shape;4971;p331"/>
          <p:cNvCxnSpPr>
            <a:stCxn id="4961" idx="3"/>
            <a:endCxn id="4969" idx="3"/>
          </p:cNvCxnSpPr>
          <p:nvPr/>
        </p:nvCxnSpPr>
        <p:spPr>
          <a:xfrm rot="10800000">
            <a:off x="10410924" y="3672506"/>
            <a:ext cx="645000" cy="1042200"/>
          </a:xfrm>
          <a:prstGeom prst="bentConnector3">
            <a:avLst>
              <a:gd fmla="val -36919" name="adj1"/>
            </a:avLst>
          </a:prstGeom>
          <a:noFill/>
          <a:ln cap="flat" cmpd="sng" w="19050">
            <a:solidFill>
              <a:srgbClr val="595959"/>
            </a:solidFill>
            <a:prstDash val="solid"/>
            <a:round/>
            <a:headEnd len="med" w="med" type="triangle"/>
            <a:tailEnd len="med" w="med" type="triangle"/>
          </a:ln>
        </p:spPr>
      </p:cxnSp>
      <p:sp>
        <p:nvSpPr>
          <p:cNvPr id="4972" name="Google Shape;4972;p331"/>
          <p:cNvSpPr txBox="1"/>
          <p:nvPr/>
        </p:nvSpPr>
        <p:spPr>
          <a:xfrm>
            <a:off x="4616287" y="2223694"/>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73" name="Google Shape;4973;p331"/>
          <p:cNvSpPr txBox="1"/>
          <p:nvPr/>
        </p:nvSpPr>
        <p:spPr>
          <a:xfrm>
            <a:off x="6426762" y="1598894"/>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74" name="Google Shape;4974;p331"/>
          <p:cNvSpPr txBox="1"/>
          <p:nvPr/>
        </p:nvSpPr>
        <p:spPr>
          <a:xfrm>
            <a:off x="5214687" y="1151519"/>
            <a:ext cx="8832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Deploys</a:t>
            </a:r>
            <a:endParaRPr sz="1200">
              <a:latin typeface="Red Hat Text"/>
              <a:ea typeface="Red Hat Text"/>
              <a:cs typeface="Red Hat Text"/>
              <a:sym typeface="Red Hat Text"/>
            </a:endParaRPr>
          </a:p>
        </p:txBody>
      </p:sp>
      <p:sp>
        <p:nvSpPr>
          <p:cNvPr id="4975" name="Google Shape;4975;p331"/>
          <p:cNvSpPr txBox="1"/>
          <p:nvPr/>
        </p:nvSpPr>
        <p:spPr>
          <a:xfrm>
            <a:off x="8481612" y="2459294"/>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Manages</a:t>
            </a:r>
            <a:endParaRPr sz="1200">
              <a:latin typeface="Red Hat Text"/>
              <a:ea typeface="Red Hat Text"/>
              <a:cs typeface="Red Hat Text"/>
              <a:sym typeface="Red Hat Text"/>
            </a:endParaRPr>
          </a:p>
        </p:txBody>
      </p:sp>
      <p:sp>
        <p:nvSpPr>
          <p:cNvPr id="4976" name="Google Shape;4976;p331"/>
          <p:cNvSpPr txBox="1"/>
          <p:nvPr/>
        </p:nvSpPr>
        <p:spPr>
          <a:xfrm>
            <a:off x="10497237" y="3478119"/>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Validates</a:t>
            </a:r>
            <a:endParaRPr sz="1200">
              <a:latin typeface="Red Hat Text"/>
              <a:ea typeface="Red Hat Text"/>
              <a:cs typeface="Red Hat Text"/>
              <a:sym typeface="Red Hat Text"/>
            </a:endParaRPr>
          </a:p>
        </p:txBody>
      </p:sp>
      <p:sp>
        <p:nvSpPr>
          <p:cNvPr id="4977" name="Google Shape;4977;p331"/>
          <p:cNvSpPr txBox="1"/>
          <p:nvPr/>
        </p:nvSpPr>
        <p:spPr>
          <a:xfrm>
            <a:off x="7775837" y="4467706"/>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Validates</a:t>
            </a:r>
            <a:endParaRPr sz="1200">
              <a:latin typeface="Red Hat Text"/>
              <a:ea typeface="Red Hat Text"/>
              <a:cs typeface="Red Hat Text"/>
              <a:sym typeface="Red Hat Text"/>
            </a:endParaRPr>
          </a:p>
        </p:txBody>
      </p:sp>
      <p:sp>
        <p:nvSpPr>
          <p:cNvPr id="4978" name="Google Shape;4978;p331"/>
          <p:cNvSpPr txBox="1"/>
          <p:nvPr/>
        </p:nvSpPr>
        <p:spPr>
          <a:xfrm>
            <a:off x="7197137" y="5027631"/>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Replicates</a:t>
            </a:r>
            <a:endParaRPr sz="1200">
              <a:latin typeface="Red Hat Text"/>
              <a:ea typeface="Red Hat Text"/>
              <a:cs typeface="Red Hat Text"/>
              <a:sym typeface="Red Hat Text"/>
            </a:endParaRPr>
          </a:p>
        </p:txBody>
      </p:sp>
      <p:sp>
        <p:nvSpPr>
          <p:cNvPr id="4979" name="Google Shape;4979;p331"/>
          <p:cNvSpPr txBox="1"/>
          <p:nvPr/>
        </p:nvSpPr>
        <p:spPr>
          <a:xfrm>
            <a:off x="2948224" y="3190819"/>
            <a:ext cx="16857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Consumes / Produces</a:t>
            </a:r>
            <a:endParaRPr sz="1200">
              <a:latin typeface="Red Hat Text"/>
              <a:ea typeface="Red Hat Text"/>
              <a:cs typeface="Red Hat Text"/>
              <a:sym typeface="Red Hat Text"/>
            </a:endParaRPr>
          </a:p>
        </p:txBody>
      </p:sp>
      <p:sp>
        <p:nvSpPr>
          <p:cNvPr id="4980" name="Google Shape;4980;p331"/>
          <p:cNvSpPr txBox="1"/>
          <p:nvPr/>
        </p:nvSpPr>
        <p:spPr>
          <a:xfrm>
            <a:off x="7059137" y="3983569"/>
            <a:ext cx="16857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Consumes / Produces</a:t>
            </a:r>
            <a:endParaRPr sz="1200">
              <a:latin typeface="Red Hat Text"/>
              <a:ea typeface="Red Hat Text"/>
              <a:cs typeface="Red Hat Text"/>
              <a:sym typeface="Red Hat Text"/>
            </a:endParaRPr>
          </a:p>
        </p:txBody>
      </p:sp>
      <p:sp>
        <p:nvSpPr>
          <p:cNvPr id="4981" name="Google Shape;4981;p331"/>
          <p:cNvSpPr txBox="1"/>
          <p:nvPr/>
        </p:nvSpPr>
        <p:spPr>
          <a:xfrm>
            <a:off x="3903523" y="3917638"/>
            <a:ext cx="9690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Connects</a:t>
            </a:r>
            <a:endParaRPr sz="1200">
              <a:latin typeface="Red Hat Text"/>
              <a:ea typeface="Red Hat Text"/>
              <a:cs typeface="Red Hat Text"/>
              <a:sym typeface="Red Hat Text"/>
            </a:endParaRPr>
          </a:p>
        </p:txBody>
      </p:sp>
      <p:sp>
        <p:nvSpPr>
          <p:cNvPr id="4982" name="Google Shape;4982;p331"/>
          <p:cNvSpPr txBox="1"/>
          <p:nvPr/>
        </p:nvSpPr>
        <p:spPr>
          <a:xfrm>
            <a:off x="4039962" y="4489481"/>
            <a:ext cx="9294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Captures</a:t>
            </a:r>
            <a:endParaRPr sz="1200">
              <a:latin typeface="Red Hat Text"/>
              <a:ea typeface="Red Hat Text"/>
              <a:cs typeface="Red Hat Text"/>
              <a:sym typeface="Red Hat Text"/>
            </a:endParaRPr>
          </a:p>
        </p:txBody>
      </p:sp>
      <p:sp>
        <p:nvSpPr>
          <p:cNvPr id="4983" name="Google Shape;4983;p331"/>
          <p:cNvSpPr txBox="1"/>
          <p:nvPr/>
        </p:nvSpPr>
        <p:spPr>
          <a:xfrm>
            <a:off x="5023887" y="5181531"/>
            <a:ext cx="9294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Connects</a:t>
            </a:r>
            <a:endParaRPr sz="1200">
              <a:latin typeface="Red Hat Text"/>
              <a:ea typeface="Red Hat Text"/>
              <a:cs typeface="Red Hat Text"/>
              <a:sym typeface="Red Hat Text"/>
            </a:endParaRPr>
          </a:p>
        </p:txBody>
      </p:sp>
      <p:sp>
        <p:nvSpPr>
          <p:cNvPr id="4984" name="Google Shape;4984;p331"/>
          <p:cNvSpPr txBox="1"/>
          <p:nvPr/>
        </p:nvSpPr>
        <p:spPr>
          <a:xfrm>
            <a:off x="5084787" y="4050669"/>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Converts</a:t>
            </a:r>
            <a:endParaRPr sz="1200">
              <a:latin typeface="Red Hat Text"/>
              <a:ea typeface="Red Hat Text"/>
              <a:cs typeface="Red Hat Text"/>
              <a:sym typeface="Red Hat Text"/>
            </a:endParaRPr>
          </a:p>
        </p:txBody>
      </p:sp>
      <p:sp>
        <p:nvSpPr>
          <p:cNvPr id="4985" name="Google Shape;4985;p331"/>
          <p:cNvSpPr/>
          <p:nvPr/>
        </p:nvSpPr>
        <p:spPr>
          <a:xfrm>
            <a:off x="8864937" y="3340419"/>
            <a:ext cx="1622100" cy="8163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Java Clients / Kafka Streams</a:t>
            </a:r>
            <a:endParaRPr>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a:solidFill>
                  <a:srgbClr val="FFFFFF"/>
                </a:solidFill>
                <a:latin typeface="Red Hat Text"/>
                <a:ea typeface="Red Hat Text"/>
                <a:cs typeface="Red Hat Text"/>
                <a:sym typeface="Red Hat Text"/>
              </a:rPr>
              <a:t>(Inc Quarkus)</a:t>
            </a:r>
            <a:endParaRPr>
              <a:solidFill>
                <a:srgbClr val="FFFFFF"/>
              </a:solidFill>
              <a:latin typeface="Red Hat Text"/>
              <a:ea typeface="Red Hat Text"/>
              <a:cs typeface="Red Hat Text"/>
              <a:sym typeface="Red Hat Text"/>
            </a:endParaRPr>
          </a:p>
        </p:txBody>
      </p:sp>
      <p:sp>
        <p:nvSpPr>
          <p:cNvPr id="4986" name="Google Shape;4986;p331"/>
          <p:cNvSpPr/>
          <p:nvPr/>
        </p:nvSpPr>
        <p:spPr>
          <a:xfrm>
            <a:off x="725763" y="1152069"/>
            <a:ext cx="1876200" cy="643200"/>
          </a:xfrm>
          <a:prstGeom prst="rect">
            <a:avLst/>
          </a:prstGeom>
          <a:solidFill>
            <a:srgbClr val="307B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API Management</a:t>
            </a:r>
            <a:endParaRPr>
              <a:solidFill>
                <a:srgbClr val="FFFFFF"/>
              </a:solidFill>
              <a:latin typeface="Red Hat Text"/>
              <a:ea typeface="Red Hat Text"/>
              <a:cs typeface="Red Hat Text"/>
              <a:sym typeface="Red Hat Text"/>
            </a:endParaRPr>
          </a:p>
        </p:txBody>
      </p:sp>
      <p:cxnSp>
        <p:nvCxnSpPr>
          <p:cNvPr id="4987" name="Google Shape;4987;p331"/>
          <p:cNvCxnSpPr>
            <a:stCxn id="4986" idx="2"/>
            <a:endCxn id="4949" idx="0"/>
          </p:cNvCxnSpPr>
          <p:nvPr/>
        </p:nvCxnSpPr>
        <p:spPr>
          <a:xfrm flipH="1" rot="-5400000">
            <a:off x="1033563" y="2425569"/>
            <a:ext cx="1261200" cy="600"/>
          </a:xfrm>
          <a:prstGeom prst="bentConnector3">
            <a:avLst>
              <a:gd fmla="val 49994" name="adj1"/>
            </a:avLst>
          </a:prstGeom>
          <a:noFill/>
          <a:ln cap="flat" cmpd="sng" w="19050">
            <a:solidFill>
              <a:srgbClr val="595959"/>
            </a:solidFill>
            <a:prstDash val="solid"/>
            <a:round/>
            <a:headEnd len="med" w="med" type="none"/>
            <a:tailEnd len="med" w="med" type="triangle"/>
          </a:ln>
        </p:spPr>
      </p:cxnSp>
      <p:sp>
        <p:nvSpPr>
          <p:cNvPr id="4988" name="Google Shape;4988;p331"/>
          <p:cNvSpPr txBox="1"/>
          <p:nvPr/>
        </p:nvSpPr>
        <p:spPr>
          <a:xfrm>
            <a:off x="785212" y="2313369"/>
            <a:ext cx="807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Secures</a:t>
            </a:r>
            <a:endParaRPr sz="1200">
              <a:latin typeface="Red Hat Text"/>
              <a:ea typeface="Red Hat Text"/>
              <a:cs typeface="Red Hat Text"/>
              <a:sym typeface="Red Hat Text"/>
            </a:endParaRPr>
          </a:p>
        </p:txBody>
      </p:sp>
      <p:sp>
        <p:nvSpPr>
          <p:cNvPr id="4989" name="Google Shape;4989;p331"/>
          <p:cNvSpPr/>
          <p:nvPr/>
        </p:nvSpPr>
        <p:spPr>
          <a:xfrm>
            <a:off x="7649487" y="1783644"/>
            <a:ext cx="1685700" cy="5103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Single Sign On</a:t>
            </a:r>
            <a:endParaRPr>
              <a:solidFill>
                <a:srgbClr val="FFFFFF"/>
              </a:solidFill>
              <a:latin typeface="Red Hat Text"/>
              <a:ea typeface="Red Hat Text"/>
              <a:cs typeface="Red Hat Text"/>
              <a:sym typeface="Red Hat Text"/>
            </a:endParaRPr>
          </a:p>
        </p:txBody>
      </p:sp>
      <p:cxnSp>
        <p:nvCxnSpPr>
          <p:cNvPr id="4990" name="Google Shape;4990;p331"/>
          <p:cNvCxnSpPr>
            <a:stCxn id="4989" idx="1"/>
          </p:cNvCxnSpPr>
          <p:nvPr/>
        </p:nvCxnSpPr>
        <p:spPr>
          <a:xfrm flipH="1">
            <a:off x="6775887" y="2038794"/>
            <a:ext cx="873600" cy="1157100"/>
          </a:xfrm>
          <a:prstGeom prst="bentConnector2">
            <a:avLst/>
          </a:prstGeom>
          <a:noFill/>
          <a:ln cap="flat" cmpd="sng" w="19050">
            <a:solidFill>
              <a:srgbClr val="595959"/>
            </a:solidFill>
            <a:prstDash val="solid"/>
            <a:round/>
            <a:headEnd len="med" w="med" type="none"/>
            <a:tailEnd len="med" w="med" type="triangle"/>
          </a:ln>
        </p:spPr>
      </p:cxnSp>
      <p:sp>
        <p:nvSpPr>
          <p:cNvPr id="4991" name="Google Shape;4991;p331"/>
          <p:cNvSpPr txBox="1"/>
          <p:nvPr/>
        </p:nvSpPr>
        <p:spPr>
          <a:xfrm>
            <a:off x="6741737" y="2420144"/>
            <a:ext cx="1263600" cy="1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Authenticates</a:t>
            </a:r>
            <a:endParaRPr sz="1200">
              <a:latin typeface="Red Hat Text"/>
              <a:ea typeface="Red Hat Text"/>
              <a:cs typeface="Red Hat Text"/>
              <a:sym typeface="Red Hat Text"/>
            </a:endParaRPr>
          </a:p>
        </p:txBody>
      </p:sp>
      <p:pic>
        <p:nvPicPr>
          <p:cNvPr id="4992" name="Google Shape;4992;p331"/>
          <p:cNvPicPr preferRelativeResize="0"/>
          <p:nvPr/>
        </p:nvPicPr>
        <p:blipFill>
          <a:blip r:embed="rId3">
            <a:alphaModFix/>
          </a:blip>
          <a:stretch>
            <a:fillRect/>
          </a:stretch>
        </p:blipFill>
        <p:spPr>
          <a:xfrm>
            <a:off x="9335175" y="713331"/>
            <a:ext cx="1938793" cy="838786"/>
          </a:xfrm>
          <a:prstGeom prst="rect">
            <a:avLst/>
          </a:prstGeom>
          <a:noFill/>
          <a:ln>
            <a:noFill/>
          </a:ln>
        </p:spPr>
      </p:pic>
      <p:sp>
        <p:nvSpPr>
          <p:cNvPr id="4993" name="Google Shape;4993;p331"/>
          <p:cNvSpPr txBox="1"/>
          <p:nvPr/>
        </p:nvSpPr>
        <p:spPr>
          <a:xfrm>
            <a:off x="715400" y="5509600"/>
            <a:ext cx="137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A1A1A"/>
                </a:solidFill>
                <a:latin typeface="Red Hat Text"/>
                <a:ea typeface="Red Hat Text"/>
                <a:cs typeface="Red Hat Text"/>
                <a:sym typeface="Red Hat Text"/>
              </a:rPr>
              <a:t>Red Hat AMQ Streams</a:t>
            </a:r>
            <a:endParaRPr sz="800">
              <a:solidFill>
                <a:srgbClr val="1A1A1A"/>
              </a:solidFill>
              <a:latin typeface="Red Hat Text"/>
              <a:ea typeface="Red Hat Text"/>
              <a:cs typeface="Red Hat Text"/>
              <a:sym typeface="Red Hat Text"/>
            </a:endParaRPr>
          </a:p>
        </p:txBody>
      </p:sp>
      <p:sp>
        <p:nvSpPr>
          <p:cNvPr id="4994" name="Google Shape;4994;p331"/>
          <p:cNvSpPr txBox="1"/>
          <p:nvPr/>
        </p:nvSpPr>
        <p:spPr>
          <a:xfrm>
            <a:off x="715400" y="5289625"/>
            <a:ext cx="137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A1A1A"/>
                </a:solidFill>
                <a:latin typeface="Red Hat Text"/>
                <a:ea typeface="Red Hat Text"/>
                <a:cs typeface="Red Hat Text"/>
                <a:sym typeface="Red Hat Text"/>
              </a:rPr>
              <a:t>Red Hat App Foundations</a:t>
            </a:r>
            <a:endParaRPr sz="800">
              <a:solidFill>
                <a:srgbClr val="1A1A1A"/>
              </a:solidFill>
              <a:latin typeface="Red Hat Text"/>
              <a:ea typeface="Red Hat Text"/>
              <a:cs typeface="Red Hat Text"/>
              <a:sym typeface="Red Hat Text"/>
            </a:endParaRPr>
          </a:p>
        </p:txBody>
      </p:sp>
      <p:sp>
        <p:nvSpPr>
          <p:cNvPr id="4995" name="Google Shape;4995;p331"/>
          <p:cNvSpPr txBox="1"/>
          <p:nvPr/>
        </p:nvSpPr>
        <p:spPr>
          <a:xfrm>
            <a:off x="715400" y="5729575"/>
            <a:ext cx="1107000" cy="3078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800">
                <a:solidFill>
                  <a:srgbClr val="1A1A1A"/>
                </a:solidFill>
                <a:latin typeface="Red Hat Text"/>
                <a:ea typeface="Red Hat Text"/>
                <a:cs typeface="Red Hat Text"/>
                <a:sym typeface="Red Hat Text"/>
              </a:rPr>
              <a:t>Apache Kafka</a:t>
            </a:r>
            <a:endParaRPr sz="800">
              <a:solidFill>
                <a:srgbClr val="1A1A1A"/>
              </a:solidFill>
              <a:latin typeface="Red Hat Text"/>
              <a:ea typeface="Red Hat Text"/>
              <a:cs typeface="Red Hat Text"/>
              <a:sym typeface="Red Hat Text"/>
            </a:endParaRPr>
          </a:p>
        </p:txBody>
      </p:sp>
      <p:sp>
        <p:nvSpPr>
          <p:cNvPr id="4996" name="Google Shape;4996;p331"/>
          <p:cNvSpPr/>
          <p:nvPr/>
        </p:nvSpPr>
        <p:spPr>
          <a:xfrm>
            <a:off x="573975" y="5399125"/>
            <a:ext cx="151800" cy="88800"/>
          </a:xfrm>
          <a:prstGeom prst="rect">
            <a:avLst/>
          </a:prstGeom>
          <a:solidFill>
            <a:srgbClr val="4695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31"/>
          <p:cNvSpPr/>
          <p:nvPr/>
        </p:nvSpPr>
        <p:spPr>
          <a:xfrm>
            <a:off x="573975" y="5619100"/>
            <a:ext cx="151800" cy="888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31"/>
          <p:cNvSpPr/>
          <p:nvPr/>
        </p:nvSpPr>
        <p:spPr>
          <a:xfrm>
            <a:off x="573975" y="5839088"/>
            <a:ext cx="151800" cy="888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31"/>
          <p:cNvSpPr/>
          <p:nvPr/>
        </p:nvSpPr>
        <p:spPr>
          <a:xfrm>
            <a:off x="10260133" y="5396369"/>
            <a:ext cx="1622100" cy="6432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Red Hat Text"/>
                <a:ea typeface="Red Hat Text"/>
                <a:cs typeface="Red Hat Text"/>
                <a:sym typeface="Red Hat Text"/>
              </a:rPr>
              <a:t>Red Hat Service &amp; Support</a:t>
            </a:r>
            <a:endParaRPr>
              <a:solidFill>
                <a:srgbClr val="FFFFFF"/>
              </a:solidFill>
              <a:latin typeface="Red Hat Text"/>
              <a:ea typeface="Red Hat Text"/>
              <a:cs typeface="Red Hat Text"/>
              <a:sym typeface="Red Hat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3" name="Shape 5003"/>
        <p:cNvGrpSpPr/>
        <p:nvPr/>
      </p:nvGrpSpPr>
      <p:grpSpPr>
        <a:xfrm>
          <a:off x="0" y="0"/>
          <a:ext cx="0" cy="0"/>
          <a:chOff x="0" y="0"/>
          <a:chExt cx="0" cy="0"/>
        </a:xfrm>
      </p:grpSpPr>
      <p:sp>
        <p:nvSpPr>
          <p:cNvPr id="5004" name="Google Shape;5004;p3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005" name="Google Shape;5005;p332"/>
          <p:cNvSpPr txBox="1"/>
          <p:nvPr>
            <p:ph type="title"/>
          </p:nvPr>
        </p:nvSpPr>
        <p:spPr>
          <a:xfrm>
            <a:off x="5660525" y="568626"/>
            <a:ext cx="5736300" cy="192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5006" name="Google Shape;5006;p33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AMQ Streams Enablement training 2020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3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5012" name="Google Shape;5012;p333"/>
          <p:cNvSpPr txBox="1"/>
          <p:nvPr>
            <p:ph idx="3" type="subTitle"/>
          </p:nvPr>
        </p:nvSpPr>
        <p:spPr>
          <a:xfrm>
            <a:off x="937425" y="2586690"/>
            <a:ext cx="9686100" cy="27141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2300"/>
              <a:t>GitHub : </a:t>
            </a:r>
            <a:r>
              <a:rPr lang="en" sz="2300" u="sng">
                <a:solidFill>
                  <a:schemeClr val="hlink"/>
                </a:solidFill>
                <a:hlinkClick r:id="rId3"/>
              </a:rPr>
              <a:t>https://github.com/chatapazar/amq-streams-2022</a:t>
            </a:r>
            <a:endParaRPr sz="2300"/>
          </a:p>
          <a:p>
            <a:pPr indent="-349250" lvl="0" marL="457200" rtl="0" algn="l">
              <a:spcBef>
                <a:spcPts val="0"/>
              </a:spcBef>
              <a:spcAft>
                <a:spcPts val="0"/>
              </a:spcAft>
              <a:buSzPts val="1900"/>
              <a:buChar char="-"/>
            </a:pPr>
            <a:r>
              <a:rPr lang="en" sz="2300"/>
              <a:t>GitBook : </a:t>
            </a:r>
            <a:r>
              <a:rPr lang="en" sz="2300" u="sng">
                <a:solidFill>
                  <a:schemeClr val="hlink"/>
                </a:solidFill>
                <a:hlinkClick r:id="rId4"/>
              </a:rPr>
              <a:t>https://chatapazar.gitbook.io/amq-streams-training-2022/</a:t>
            </a:r>
            <a:endParaRPr sz="2300"/>
          </a:p>
          <a:p>
            <a:pPr indent="-349250" lvl="0" marL="457200" rtl="0" algn="l">
              <a:spcBef>
                <a:spcPts val="0"/>
              </a:spcBef>
              <a:spcAft>
                <a:spcPts val="0"/>
              </a:spcAft>
              <a:buSzPts val="1900"/>
              <a:buChar char="-"/>
            </a:pPr>
            <a:r>
              <a:rPr lang="en" sz="2300"/>
              <a:t>Lab Info : </a:t>
            </a:r>
            <a:r>
              <a:rPr b="1" lang="en" sz="1800" u="sng">
                <a:solidFill>
                  <a:schemeClr val="accent1"/>
                </a:solidFill>
                <a:hlinkClick r:id="rId5">
                  <a:extLst>
                    <a:ext uri="{A12FA001-AC4F-418D-AE19-62706E023703}">
                      <ahyp:hlinkClr val="tx"/>
                    </a:ext>
                  </a:extLst>
                </a:hlinkClick>
              </a:rPr>
              <a:t>https://bit.ly/amq-streams-2022-labs</a:t>
            </a:r>
            <a:endParaRPr sz="2300"/>
          </a:p>
        </p:txBody>
      </p:sp>
      <p:sp>
        <p:nvSpPr>
          <p:cNvPr id="5013" name="Google Shape;5013;p3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14" name="Google Shape;5014;p333"/>
          <p:cNvSpPr txBox="1"/>
          <p:nvPr>
            <p:ph type="title"/>
          </p:nvPr>
        </p:nvSpPr>
        <p:spPr>
          <a:xfrm>
            <a:off x="885050" y="871750"/>
            <a:ext cx="10422000" cy="132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4000"/>
              <a:t>Lab Information</a:t>
            </a:r>
            <a:endParaRPr b="1" sz="4000"/>
          </a:p>
        </p:txBody>
      </p:sp>
      <p:sp>
        <p:nvSpPr>
          <p:cNvPr id="5015" name="Google Shape;5015;p3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9" name="Shape 5019"/>
        <p:cNvGrpSpPr/>
        <p:nvPr/>
      </p:nvGrpSpPr>
      <p:grpSpPr>
        <a:xfrm>
          <a:off x="0" y="0"/>
          <a:ext cx="0" cy="0"/>
          <a:chOff x="0" y="0"/>
          <a:chExt cx="0" cy="0"/>
        </a:xfrm>
      </p:grpSpPr>
      <p:sp>
        <p:nvSpPr>
          <p:cNvPr id="5020" name="Google Shape;5020;p3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5021" name="Google Shape;5021;p334"/>
          <p:cNvSpPr txBox="1"/>
          <p:nvPr>
            <p:ph idx="3" type="subTitle"/>
          </p:nvPr>
        </p:nvSpPr>
        <p:spPr>
          <a:xfrm>
            <a:off x="937425" y="2586690"/>
            <a:ext cx="9686100" cy="27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800"/>
              <a:t>Lab 1 : Setup Red Hat AMQ Streams Lab</a:t>
            </a:r>
            <a:endParaRPr b="1" sz="2800"/>
          </a:p>
          <a:p>
            <a:pPr indent="0" lvl="0" marL="0" rtl="0" algn="l">
              <a:spcBef>
                <a:spcPts val="2000"/>
              </a:spcBef>
              <a:spcAft>
                <a:spcPts val="2000"/>
              </a:spcAft>
              <a:buNone/>
            </a:pPr>
            <a:r>
              <a:rPr b="1" lang="en" sz="2800"/>
              <a:t>Lab 2: Introduction to Red Hat AMQ Streams</a:t>
            </a:r>
            <a:endParaRPr b="1" sz="2800"/>
          </a:p>
        </p:txBody>
      </p:sp>
      <p:sp>
        <p:nvSpPr>
          <p:cNvPr id="5022" name="Google Shape;5022;p3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023" name="Google Shape;5023;p334"/>
          <p:cNvSpPr txBox="1"/>
          <p:nvPr>
            <p:ph type="title"/>
          </p:nvPr>
        </p:nvSpPr>
        <p:spPr>
          <a:xfrm>
            <a:off x="885050" y="871750"/>
            <a:ext cx="10422000" cy="132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4000"/>
              <a:t>Lab Time!</a:t>
            </a:r>
            <a:r>
              <a:rPr b="1" lang="en" sz="4000"/>
              <a:t> </a:t>
            </a:r>
            <a:endParaRPr b="1" sz="4000"/>
          </a:p>
        </p:txBody>
      </p:sp>
      <p:sp>
        <p:nvSpPr>
          <p:cNvPr id="5024" name="Google Shape;5024;p33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9" name="Shape 4119"/>
        <p:cNvGrpSpPr/>
        <p:nvPr/>
      </p:nvGrpSpPr>
      <p:grpSpPr>
        <a:xfrm>
          <a:off x="0" y="0"/>
          <a:ext cx="0" cy="0"/>
          <a:chOff x="0" y="0"/>
          <a:chExt cx="0" cy="0"/>
        </a:xfrm>
      </p:grpSpPr>
      <p:sp>
        <p:nvSpPr>
          <p:cNvPr id="4120" name="Google Shape;4120;p29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What is an event?</a:t>
            </a:r>
            <a:endParaRPr>
              <a:latin typeface="Red Hat Display"/>
              <a:ea typeface="Red Hat Display"/>
              <a:cs typeface="Red Hat Display"/>
              <a:sym typeface="Red Hat Display"/>
            </a:endParaRPr>
          </a:p>
        </p:txBody>
      </p:sp>
      <p:sp>
        <p:nvSpPr>
          <p:cNvPr id="4121" name="Google Shape;4121;p2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22" name="Google Shape;4122;p29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00"/>
              <a:t>Source: </a:t>
            </a:r>
            <a:r>
              <a:rPr lang="en" sz="600" u="sng">
                <a:solidFill>
                  <a:schemeClr val="hlink"/>
                </a:solidFill>
                <a:hlinkClick r:id="rId3"/>
              </a:rPr>
              <a:t>https://developers.redhat.com/topics/event-driven/</a:t>
            </a:r>
            <a:r>
              <a:rPr lang="en" sz="600"/>
              <a:t> </a:t>
            </a:r>
            <a:endParaRPr sz="600"/>
          </a:p>
          <a:p>
            <a:pPr indent="0" lvl="0" marL="0" rtl="0" algn="l">
              <a:spcBef>
                <a:spcPts val="0"/>
              </a:spcBef>
              <a:spcAft>
                <a:spcPts val="0"/>
              </a:spcAft>
              <a:buNone/>
            </a:pPr>
            <a:r>
              <a:t/>
            </a:r>
            <a:endParaRPr sz="600"/>
          </a:p>
        </p:txBody>
      </p:sp>
      <p:sp>
        <p:nvSpPr>
          <p:cNvPr id="4123" name="Google Shape;4123;p293"/>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Async form of Remote Procedure Call, contains instructions telling recipient what to do, may cause a change of state.</a:t>
            </a:r>
            <a:endParaRPr>
              <a:latin typeface="Red Hat Text"/>
              <a:ea typeface="Red Hat Text"/>
              <a:cs typeface="Red Hat Text"/>
              <a:sym typeface="Red Hat Text"/>
            </a:endParaRPr>
          </a:p>
        </p:txBody>
      </p:sp>
      <p:sp>
        <p:nvSpPr>
          <p:cNvPr id="4124" name="Google Shape;4124;p293"/>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Query</a:t>
            </a:r>
            <a:endParaRPr/>
          </a:p>
        </p:txBody>
      </p:sp>
      <p:sp>
        <p:nvSpPr>
          <p:cNvPr id="4125" name="Google Shape;4125;p293"/>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Command</a:t>
            </a:r>
            <a:endParaRPr/>
          </a:p>
        </p:txBody>
      </p:sp>
      <p:sp>
        <p:nvSpPr>
          <p:cNvPr id="4126" name="Google Shape;4126;p293"/>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Similar to commands, queries expect a response returning the results, but </a:t>
            </a:r>
            <a:r>
              <a:rPr lang="en">
                <a:latin typeface="Red Hat Text"/>
                <a:ea typeface="Red Hat Text"/>
                <a:cs typeface="Red Hat Text"/>
                <a:sym typeface="Red Hat Text"/>
              </a:rPr>
              <a:t>do</a:t>
            </a:r>
            <a:r>
              <a:rPr lang="en">
                <a:latin typeface="Red Hat Text"/>
                <a:ea typeface="Red Hat Text"/>
                <a:cs typeface="Red Hat Text"/>
                <a:sym typeface="Red Hat Text"/>
              </a:rPr>
              <a:t> not cause any change in state.</a:t>
            </a:r>
            <a:endParaRPr>
              <a:latin typeface="Red Hat Text"/>
              <a:ea typeface="Red Hat Text"/>
              <a:cs typeface="Red Hat Text"/>
              <a:sym typeface="Red Hat Text"/>
            </a:endParaRPr>
          </a:p>
        </p:txBody>
      </p:sp>
      <p:sp>
        <p:nvSpPr>
          <p:cNvPr id="4127" name="Google Shape;4127;p293"/>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Event</a:t>
            </a:r>
            <a:endParaRPr/>
          </a:p>
        </p:txBody>
      </p:sp>
      <p:sp>
        <p:nvSpPr>
          <p:cNvPr id="4128" name="Google Shape;4128;p293"/>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solidFill>
                  <a:schemeClr val="dk1"/>
                </a:solidFill>
                <a:latin typeface="Red Hat Text"/>
                <a:ea typeface="Red Hat Text"/>
                <a:cs typeface="Red Hat Text"/>
                <a:sym typeface="Red Hat Text"/>
              </a:rPr>
              <a:t>Immutable state and value of a particular entity, which occurred during operation among services.</a:t>
            </a:r>
            <a:endParaRPr>
              <a:latin typeface="Red Hat Text"/>
              <a:ea typeface="Red Hat Text"/>
              <a:cs typeface="Red Hat Text"/>
              <a:sym typeface="Red Hat Text"/>
            </a:endParaRPr>
          </a:p>
        </p:txBody>
      </p:sp>
      <p:sp>
        <p:nvSpPr>
          <p:cNvPr id="4129" name="Google Shape;4129;p293"/>
          <p:cNvSpPr/>
          <p:nvPr/>
        </p:nvSpPr>
        <p:spPr>
          <a:xfrm>
            <a:off x="1491761" y="2098000"/>
            <a:ext cx="20490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93"/>
          <p:cNvSpPr/>
          <p:nvPr/>
        </p:nvSpPr>
        <p:spPr>
          <a:xfrm>
            <a:off x="5071556" y="2047450"/>
            <a:ext cx="20490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93"/>
          <p:cNvSpPr/>
          <p:nvPr/>
        </p:nvSpPr>
        <p:spPr>
          <a:xfrm>
            <a:off x="8651354" y="2047450"/>
            <a:ext cx="20490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2" name="Google Shape;4132;p293"/>
          <p:cNvPicPr preferRelativeResize="0"/>
          <p:nvPr/>
        </p:nvPicPr>
        <p:blipFill>
          <a:blip r:embed="rId4">
            <a:alphaModFix/>
          </a:blip>
          <a:stretch>
            <a:fillRect/>
          </a:stretch>
        </p:blipFill>
        <p:spPr>
          <a:xfrm>
            <a:off x="1542250" y="2097945"/>
            <a:ext cx="1948025" cy="1948000"/>
          </a:xfrm>
          <a:prstGeom prst="rect">
            <a:avLst/>
          </a:prstGeom>
          <a:noFill/>
          <a:ln>
            <a:noFill/>
          </a:ln>
        </p:spPr>
      </p:pic>
      <p:pic>
        <p:nvPicPr>
          <p:cNvPr id="4133" name="Google Shape;4133;p293"/>
          <p:cNvPicPr preferRelativeResize="0"/>
          <p:nvPr/>
        </p:nvPicPr>
        <p:blipFill>
          <a:blip r:embed="rId5">
            <a:alphaModFix/>
          </a:blip>
          <a:stretch>
            <a:fillRect/>
          </a:stretch>
        </p:blipFill>
        <p:spPr>
          <a:xfrm>
            <a:off x="5122037" y="2097938"/>
            <a:ext cx="1948025" cy="1948025"/>
          </a:xfrm>
          <a:prstGeom prst="rect">
            <a:avLst/>
          </a:prstGeom>
          <a:noFill/>
          <a:ln>
            <a:noFill/>
          </a:ln>
        </p:spPr>
      </p:pic>
      <p:pic>
        <p:nvPicPr>
          <p:cNvPr id="4134" name="Google Shape;4134;p293"/>
          <p:cNvPicPr preferRelativeResize="0"/>
          <p:nvPr/>
        </p:nvPicPr>
        <p:blipFill>
          <a:blip r:embed="rId6">
            <a:alphaModFix/>
          </a:blip>
          <a:stretch>
            <a:fillRect/>
          </a:stretch>
        </p:blipFill>
        <p:spPr>
          <a:xfrm>
            <a:off x="8651350" y="2097925"/>
            <a:ext cx="1948025" cy="1948025"/>
          </a:xfrm>
          <a:prstGeom prst="rect">
            <a:avLst/>
          </a:prstGeom>
          <a:noFill/>
          <a:ln>
            <a:noFill/>
          </a:ln>
        </p:spPr>
      </p:pic>
      <p:sp>
        <p:nvSpPr>
          <p:cNvPr id="4135" name="Google Shape;4135;p2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9" name="Shape 4139"/>
        <p:cNvGrpSpPr/>
        <p:nvPr/>
      </p:nvGrpSpPr>
      <p:grpSpPr>
        <a:xfrm>
          <a:off x="0" y="0"/>
          <a:ext cx="0" cy="0"/>
          <a:chOff x="0" y="0"/>
          <a:chExt cx="0" cy="0"/>
        </a:xfrm>
      </p:grpSpPr>
      <p:sp>
        <p:nvSpPr>
          <p:cNvPr id="4140" name="Google Shape;4140;p29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Types of event consumption patterns</a:t>
            </a:r>
            <a:endParaRPr>
              <a:latin typeface="Red Hat Display"/>
              <a:ea typeface="Red Hat Display"/>
              <a:cs typeface="Red Hat Display"/>
              <a:sym typeface="Red Hat Display"/>
            </a:endParaRPr>
          </a:p>
        </p:txBody>
      </p:sp>
      <p:sp>
        <p:nvSpPr>
          <p:cNvPr id="4141" name="Google Shape;4141;p2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42" name="Google Shape;4142;p294"/>
          <p:cNvSpPr txBox="1"/>
          <p:nvPr>
            <p:ph idx="3" type="subTitle"/>
          </p:nvPr>
        </p:nvSpPr>
        <p:spPr>
          <a:xfrm>
            <a:off x="885050" y="6169550"/>
            <a:ext cx="8002500" cy="559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00"/>
              <a:t>Source: </a:t>
            </a:r>
            <a:r>
              <a:rPr lang="en" sz="600" u="sng">
                <a:solidFill>
                  <a:schemeClr val="hlink"/>
                </a:solidFill>
                <a:hlinkClick r:id="rId3"/>
              </a:rPr>
              <a:t>https://developers.redhat.com/topics/event-driven/</a:t>
            </a:r>
            <a:r>
              <a:rPr lang="en" sz="600"/>
              <a:t> </a:t>
            </a:r>
            <a:endParaRPr sz="600"/>
          </a:p>
        </p:txBody>
      </p:sp>
      <p:sp>
        <p:nvSpPr>
          <p:cNvPr id="4143" name="Google Shape;4143;p29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Events stored durably until read by all registered consumers. Traditional store-and-forward brokers.</a:t>
            </a:r>
            <a:endParaRPr>
              <a:latin typeface="Red Hat Text"/>
              <a:ea typeface="Red Hat Text"/>
              <a:cs typeface="Red Hat Text"/>
              <a:sym typeface="Red Hat Text"/>
            </a:endParaRPr>
          </a:p>
        </p:txBody>
      </p:sp>
      <p:sp>
        <p:nvSpPr>
          <p:cNvPr id="4144" name="Google Shape;4144;p29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Replayable</a:t>
            </a:r>
            <a:endParaRPr/>
          </a:p>
        </p:txBody>
      </p:sp>
      <p:sp>
        <p:nvSpPr>
          <p:cNvPr id="4145" name="Google Shape;4145;p29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Durable</a:t>
            </a:r>
            <a:endParaRPr/>
          </a:p>
        </p:txBody>
      </p:sp>
      <p:sp>
        <p:nvSpPr>
          <p:cNvPr id="4146" name="Google Shape;4146;p29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Events stored durably for specific period of time or storage capacity. Consumers can move back and forth of the stream.</a:t>
            </a:r>
            <a:endParaRPr>
              <a:latin typeface="Red Hat Text"/>
              <a:ea typeface="Red Hat Text"/>
              <a:cs typeface="Red Hat Text"/>
              <a:sym typeface="Red Hat Text"/>
            </a:endParaRPr>
          </a:p>
        </p:txBody>
      </p:sp>
      <p:sp>
        <p:nvSpPr>
          <p:cNvPr id="4147" name="Google Shape;4147;p29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Volatile</a:t>
            </a:r>
            <a:endParaRPr/>
          </a:p>
        </p:txBody>
      </p:sp>
      <p:sp>
        <p:nvSpPr>
          <p:cNvPr id="4148" name="Google Shape;4148;p29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solidFill>
                  <a:schemeClr val="dk1"/>
                </a:solidFill>
                <a:latin typeface="Red Hat Text"/>
                <a:ea typeface="Red Hat Text"/>
                <a:cs typeface="Red Hat Text"/>
                <a:sym typeface="Red Hat Text"/>
              </a:rPr>
              <a:t>The event needs to be disseminated to all consumers online at time of publication. Not persisted.</a:t>
            </a:r>
            <a:endParaRPr>
              <a:latin typeface="Red Hat Text"/>
              <a:ea typeface="Red Hat Text"/>
              <a:cs typeface="Red Hat Text"/>
              <a:sym typeface="Red Hat Text"/>
            </a:endParaRPr>
          </a:p>
        </p:txBody>
      </p:sp>
      <p:sp>
        <p:nvSpPr>
          <p:cNvPr id="4149" name="Google Shape;4149;p294"/>
          <p:cNvSpPr/>
          <p:nvPr/>
        </p:nvSpPr>
        <p:spPr>
          <a:xfrm>
            <a:off x="1542299" y="1913450"/>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94"/>
          <p:cNvSpPr/>
          <p:nvPr/>
        </p:nvSpPr>
        <p:spPr>
          <a:xfrm>
            <a:off x="5122005" y="1943488"/>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94"/>
          <p:cNvSpPr/>
          <p:nvPr/>
        </p:nvSpPr>
        <p:spPr>
          <a:xfrm>
            <a:off x="8701754" y="1943500"/>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2" name="Google Shape;4152;p294"/>
          <p:cNvPicPr preferRelativeResize="0"/>
          <p:nvPr/>
        </p:nvPicPr>
        <p:blipFill>
          <a:blip r:embed="rId4">
            <a:alphaModFix/>
          </a:blip>
          <a:stretch>
            <a:fillRect/>
          </a:stretch>
        </p:blipFill>
        <p:spPr>
          <a:xfrm>
            <a:off x="5122100" y="1913450"/>
            <a:ext cx="1947900" cy="1947900"/>
          </a:xfrm>
          <a:prstGeom prst="rect">
            <a:avLst/>
          </a:prstGeom>
          <a:noFill/>
          <a:ln>
            <a:noFill/>
          </a:ln>
        </p:spPr>
      </p:pic>
      <p:pic>
        <p:nvPicPr>
          <p:cNvPr id="4153" name="Google Shape;4153;p294"/>
          <p:cNvPicPr preferRelativeResize="0"/>
          <p:nvPr/>
        </p:nvPicPr>
        <p:blipFill>
          <a:blip r:embed="rId5">
            <a:alphaModFix/>
          </a:blip>
          <a:stretch>
            <a:fillRect/>
          </a:stretch>
        </p:blipFill>
        <p:spPr>
          <a:xfrm>
            <a:off x="8701750" y="1853380"/>
            <a:ext cx="1947900" cy="1947900"/>
          </a:xfrm>
          <a:prstGeom prst="rect">
            <a:avLst/>
          </a:prstGeom>
          <a:noFill/>
          <a:ln>
            <a:noFill/>
          </a:ln>
        </p:spPr>
      </p:pic>
      <p:pic>
        <p:nvPicPr>
          <p:cNvPr id="4154" name="Google Shape;4154;p294"/>
          <p:cNvPicPr preferRelativeResize="0"/>
          <p:nvPr/>
        </p:nvPicPr>
        <p:blipFill>
          <a:blip r:embed="rId6">
            <a:alphaModFix/>
          </a:blip>
          <a:stretch>
            <a:fillRect/>
          </a:stretch>
        </p:blipFill>
        <p:spPr>
          <a:xfrm>
            <a:off x="1542338" y="1913387"/>
            <a:ext cx="1948025" cy="1948025"/>
          </a:xfrm>
          <a:prstGeom prst="rect">
            <a:avLst/>
          </a:prstGeom>
          <a:noFill/>
          <a:ln>
            <a:noFill/>
          </a:ln>
        </p:spPr>
      </p:pic>
      <p:sp>
        <p:nvSpPr>
          <p:cNvPr id="4155" name="Google Shape;4155;p2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9" name="Shape 4159"/>
        <p:cNvGrpSpPr/>
        <p:nvPr/>
      </p:nvGrpSpPr>
      <p:grpSpPr>
        <a:xfrm>
          <a:off x="0" y="0"/>
          <a:ext cx="0" cy="0"/>
          <a:chOff x="0" y="0"/>
          <a:chExt cx="0" cy="0"/>
        </a:xfrm>
      </p:grpSpPr>
      <p:sp>
        <p:nvSpPr>
          <p:cNvPr id="4160" name="Google Shape;4160;p29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What is Event</a:t>
            </a:r>
            <a:r>
              <a:rPr lang="en"/>
              <a:t>-</a:t>
            </a:r>
            <a:r>
              <a:rPr lang="en">
                <a:latin typeface="Red Hat Display"/>
                <a:ea typeface="Red Hat Display"/>
                <a:cs typeface="Red Hat Display"/>
                <a:sym typeface="Red Hat Display"/>
              </a:rPr>
              <a:t>Driven Architecture?</a:t>
            </a:r>
            <a:endParaRPr>
              <a:latin typeface="Red Hat Display"/>
              <a:ea typeface="Red Hat Display"/>
              <a:cs typeface="Red Hat Display"/>
              <a:sym typeface="Red Hat Display"/>
            </a:endParaRPr>
          </a:p>
        </p:txBody>
      </p:sp>
      <p:sp>
        <p:nvSpPr>
          <p:cNvPr id="4161" name="Google Shape;4161;p2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62" name="Google Shape;4162;p295"/>
          <p:cNvSpPr txBox="1"/>
          <p:nvPr/>
        </p:nvSpPr>
        <p:spPr>
          <a:xfrm>
            <a:off x="1074650" y="2053475"/>
            <a:ext cx="46389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E0000"/>
                </a:solidFill>
                <a:latin typeface="Red Hat Text"/>
                <a:ea typeface="Red Hat Text"/>
                <a:cs typeface="Red Hat Text"/>
                <a:sym typeface="Red Hat Text"/>
              </a:rPr>
              <a:t>Event-Driven Architecture</a:t>
            </a:r>
            <a:r>
              <a:rPr lang="en" sz="2400">
                <a:latin typeface="Red Hat Text"/>
                <a:ea typeface="Red Hat Text"/>
                <a:cs typeface="Red Hat Text"/>
                <a:sym typeface="Red Hat Text"/>
              </a:rPr>
              <a:t> (EDA) is a way of designing applications and services to respond to real-time information based on the sending and receiving of event notifications</a:t>
            </a:r>
            <a:endParaRPr sz="2400">
              <a:latin typeface="Red Hat Text"/>
              <a:ea typeface="Red Hat Text"/>
              <a:cs typeface="Red Hat Text"/>
              <a:sym typeface="Red Hat Text"/>
            </a:endParaRPr>
          </a:p>
        </p:txBody>
      </p:sp>
      <p:sp>
        <p:nvSpPr>
          <p:cNvPr id="4163" name="Google Shape;4163;p2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
        <p:nvSpPr>
          <p:cNvPr id="4164" name="Google Shape;4164;p295"/>
          <p:cNvSpPr txBox="1"/>
          <p:nvPr/>
        </p:nvSpPr>
        <p:spPr>
          <a:xfrm>
            <a:off x="885050" y="6169550"/>
            <a:ext cx="9183000" cy="5598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Source: </a:t>
            </a:r>
            <a:r>
              <a:rPr lang="en" sz="600" u="sng">
                <a:solidFill>
                  <a:srgbClr val="EE0000"/>
                </a:solidFill>
                <a:latin typeface="Red Hat Text"/>
                <a:ea typeface="Red Hat Text"/>
                <a:cs typeface="Red Hat Text"/>
                <a:sym typeface="Red Hat Text"/>
                <a:hlinkClick r:id="rId3">
                  <a:extLst>
                    <a:ext uri="{A12FA001-AC4F-418D-AE19-62706E023703}">
                      <ahyp:hlinkClr val="tx"/>
                    </a:ext>
                  </a:extLst>
                </a:hlinkClick>
              </a:rPr>
              <a:t>https://www.gartner.com/en/information-technology/glossary/eda-event-driven-architecture</a:t>
            </a:r>
            <a:r>
              <a:rPr lang="en" sz="600">
                <a:solidFill>
                  <a:srgbClr val="4D4D4F"/>
                </a:solidFill>
                <a:latin typeface="Red Hat Text"/>
                <a:ea typeface="Red Hat Text"/>
                <a:cs typeface="Red Hat Text"/>
                <a:sym typeface="Red Hat Text"/>
              </a:rPr>
              <a:t> : </a:t>
            </a:r>
            <a:endParaRPr sz="600">
              <a:solidFill>
                <a:srgbClr val="4D4D4F"/>
              </a:solidFill>
              <a:latin typeface="Red Hat Text"/>
              <a:ea typeface="Red Hat Text"/>
              <a:cs typeface="Red Hat Text"/>
              <a:sym typeface="Red Hat Text"/>
            </a:endParaRPr>
          </a:p>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Image: ActiveMQ in Action </a:t>
            </a:r>
            <a:r>
              <a:rPr lang="en" sz="600" u="sng">
                <a:solidFill>
                  <a:srgbClr val="EE0000"/>
                </a:solidFill>
                <a:latin typeface="Red Hat Text"/>
                <a:ea typeface="Red Hat Text"/>
                <a:cs typeface="Red Hat Text"/>
                <a:sym typeface="Red Hat Text"/>
                <a:hlinkClick r:id="rId4">
                  <a:extLst>
                    <a:ext uri="{A12FA001-AC4F-418D-AE19-62706E023703}">
                      <ahyp:hlinkClr val="tx"/>
                    </a:ext>
                  </a:extLst>
                </a:hlinkClick>
              </a:rPr>
              <a:t>https://www.manning.com/books/activemq-in-action</a:t>
            </a:r>
            <a:r>
              <a:rPr lang="en" sz="600">
                <a:solidFill>
                  <a:srgbClr val="4D4D4F"/>
                </a:solidFill>
                <a:latin typeface="Red Hat Text"/>
                <a:ea typeface="Red Hat Text"/>
                <a:cs typeface="Red Hat Text"/>
                <a:sym typeface="Red Hat Text"/>
              </a:rPr>
              <a:t> </a:t>
            </a:r>
            <a:endParaRPr sz="600">
              <a:solidFill>
                <a:srgbClr val="4D4D4F"/>
              </a:solidFill>
              <a:latin typeface="Red Hat Text"/>
              <a:ea typeface="Red Hat Text"/>
              <a:cs typeface="Red Hat Text"/>
              <a:sym typeface="Red Hat Text"/>
            </a:endParaRPr>
          </a:p>
        </p:txBody>
      </p:sp>
      <p:pic>
        <p:nvPicPr>
          <p:cNvPr id="4165" name="Google Shape;4165;p295"/>
          <p:cNvPicPr preferRelativeResize="0"/>
          <p:nvPr/>
        </p:nvPicPr>
        <p:blipFill>
          <a:blip r:embed="rId5">
            <a:alphaModFix/>
          </a:blip>
          <a:stretch>
            <a:fillRect/>
          </a:stretch>
        </p:blipFill>
        <p:spPr>
          <a:xfrm>
            <a:off x="6096000" y="2053475"/>
            <a:ext cx="5148900" cy="33776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296"/>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Why </a:t>
            </a:r>
            <a:r>
              <a:rPr lang="en">
                <a:latin typeface="Red Hat Display"/>
                <a:ea typeface="Red Hat Display"/>
                <a:cs typeface="Red Hat Display"/>
                <a:sym typeface="Red Hat Display"/>
              </a:rPr>
              <a:t>Event-Driven Architecture</a:t>
            </a:r>
            <a:r>
              <a:rPr lang="en">
                <a:latin typeface="Red Hat Display"/>
                <a:ea typeface="Red Hat Display"/>
                <a:cs typeface="Red Hat Display"/>
                <a:sym typeface="Red Hat Display"/>
              </a:rPr>
              <a:t> or EDA?</a:t>
            </a:r>
            <a:endParaRPr>
              <a:latin typeface="Red Hat Display"/>
              <a:ea typeface="Red Hat Display"/>
              <a:cs typeface="Red Hat Display"/>
              <a:sym typeface="Red Hat Display"/>
            </a:endParaRPr>
          </a:p>
        </p:txBody>
      </p:sp>
      <p:sp>
        <p:nvSpPr>
          <p:cNvPr id="4171" name="Google Shape;4171;p2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sz="1000">
              <a:latin typeface="Red Hat Text Medium"/>
              <a:ea typeface="Red Hat Text Medium"/>
              <a:cs typeface="Red Hat Text Medium"/>
              <a:sym typeface="Red Hat Text Medium"/>
            </a:endParaRPr>
          </a:p>
        </p:txBody>
      </p:sp>
      <p:sp>
        <p:nvSpPr>
          <p:cNvPr id="4172" name="Google Shape;4172;p2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73" name="Google Shape;4173;p29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r>
              <a:rPr lang="en" u="sng">
                <a:solidFill>
                  <a:schemeClr val="hlink"/>
                </a:solidFill>
                <a:hlinkClick r:id="rId3"/>
              </a:rPr>
              <a:t>https://developers.redhat.com/topics/event-driven/</a:t>
            </a:r>
            <a:r>
              <a:rPr lang="en"/>
              <a:t> </a:t>
            </a:r>
            <a:endParaRPr/>
          </a:p>
        </p:txBody>
      </p:sp>
      <p:sp>
        <p:nvSpPr>
          <p:cNvPr id="4174" name="Google Shape;4174;p296"/>
          <p:cNvSpPr txBox="1"/>
          <p:nvPr/>
        </p:nvSpPr>
        <p:spPr>
          <a:xfrm>
            <a:off x="1287452" y="1590958"/>
            <a:ext cx="27669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Mirrors the real world</a:t>
            </a:r>
            <a:endParaRPr sz="1500">
              <a:solidFill>
                <a:srgbClr val="EE0000"/>
              </a:solidFill>
              <a:latin typeface="Red Hat Text Medium"/>
              <a:ea typeface="Red Hat Text Medium"/>
              <a:cs typeface="Red Hat Text Medium"/>
              <a:sym typeface="Red Hat Text Medium"/>
            </a:endParaRPr>
          </a:p>
        </p:txBody>
      </p:sp>
      <p:sp>
        <p:nvSpPr>
          <p:cNvPr id="4175" name="Google Shape;4175;p296"/>
          <p:cNvSpPr txBox="1"/>
          <p:nvPr/>
        </p:nvSpPr>
        <p:spPr>
          <a:xfrm>
            <a:off x="1287452" y="2015208"/>
            <a:ext cx="4380600" cy="1060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a:latin typeface="Red Hat Text"/>
                <a:ea typeface="Red Hat Text"/>
                <a:cs typeface="Red Hat Text"/>
                <a:sym typeface="Red Hat Text"/>
              </a:rPr>
              <a:t>The real world is event-driven. Systems generate and respond to events in everyday life, e.g., the human central nervous system.</a:t>
            </a:r>
            <a:endParaRPr>
              <a:latin typeface="Red Hat Text"/>
              <a:ea typeface="Red Hat Text"/>
              <a:cs typeface="Red Hat Text"/>
              <a:sym typeface="Red Hat Text"/>
            </a:endParaRPr>
          </a:p>
        </p:txBody>
      </p:sp>
      <p:sp>
        <p:nvSpPr>
          <p:cNvPr id="4176" name="Google Shape;4176;p296"/>
          <p:cNvSpPr txBox="1"/>
          <p:nvPr/>
        </p:nvSpPr>
        <p:spPr>
          <a:xfrm>
            <a:off x="1287452" y="3300729"/>
            <a:ext cx="27669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Reduced coupling</a:t>
            </a:r>
            <a:endParaRPr sz="1500">
              <a:solidFill>
                <a:srgbClr val="EE0000"/>
              </a:solidFill>
              <a:latin typeface="Red Hat Text Medium"/>
              <a:ea typeface="Red Hat Text Medium"/>
              <a:cs typeface="Red Hat Text Medium"/>
              <a:sym typeface="Red Hat Text Medium"/>
            </a:endParaRPr>
          </a:p>
        </p:txBody>
      </p:sp>
      <p:sp>
        <p:nvSpPr>
          <p:cNvPr id="4177" name="Google Shape;4177;p296"/>
          <p:cNvSpPr txBox="1"/>
          <p:nvPr/>
        </p:nvSpPr>
        <p:spPr>
          <a:xfrm>
            <a:off x="1287452" y="3724958"/>
            <a:ext cx="4380600" cy="16941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a:latin typeface="Red Hat Text"/>
                <a:ea typeface="Red Hat Text"/>
                <a:cs typeface="Red Hat Text"/>
                <a:sym typeface="Red Hat Text"/>
              </a:rPr>
              <a:t>Traditional RPC-style service architecture results in tightly-bound services. Changes to the application flow typically require service code changes. EDA allows new functionality to be added by adding services that consume existing event streams.</a:t>
            </a:r>
            <a:endParaRPr>
              <a:latin typeface="Red Hat Text"/>
              <a:ea typeface="Red Hat Text"/>
              <a:cs typeface="Red Hat Text"/>
              <a:sym typeface="Red Hat Text"/>
            </a:endParaRPr>
          </a:p>
        </p:txBody>
      </p:sp>
      <p:sp>
        <p:nvSpPr>
          <p:cNvPr id="4178" name="Google Shape;4178;p296"/>
          <p:cNvSpPr txBox="1"/>
          <p:nvPr/>
        </p:nvSpPr>
        <p:spPr>
          <a:xfrm>
            <a:off x="6389909" y="1590961"/>
            <a:ext cx="24348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Encapsulation</a:t>
            </a:r>
            <a:endParaRPr sz="1500">
              <a:solidFill>
                <a:srgbClr val="EE0000"/>
              </a:solidFill>
              <a:latin typeface="Red Hat Text Medium"/>
              <a:ea typeface="Red Hat Text Medium"/>
              <a:cs typeface="Red Hat Text Medium"/>
              <a:sym typeface="Red Hat Text Medium"/>
            </a:endParaRPr>
          </a:p>
        </p:txBody>
      </p:sp>
      <p:sp>
        <p:nvSpPr>
          <p:cNvPr id="4179" name="Google Shape;4179;p296"/>
          <p:cNvSpPr txBox="1"/>
          <p:nvPr/>
        </p:nvSpPr>
        <p:spPr>
          <a:xfrm>
            <a:off x="6389909" y="2015208"/>
            <a:ext cx="4514700" cy="1060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a:latin typeface="Red Hat Text"/>
                <a:ea typeface="Red Hat Text"/>
                <a:cs typeface="Red Hat Text"/>
                <a:sym typeface="Red Hat Text"/>
              </a:rPr>
              <a:t>Microservices concepts have grown in popularity due to the ability for service teams to develop services in isolation. EDA means that service designers need not be aware of how events are consumed.</a:t>
            </a:r>
            <a:endParaRPr>
              <a:latin typeface="Red Hat Text"/>
              <a:ea typeface="Red Hat Text"/>
              <a:cs typeface="Red Hat Text"/>
              <a:sym typeface="Red Hat Text"/>
            </a:endParaRPr>
          </a:p>
        </p:txBody>
      </p:sp>
      <p:sp>
        <p:nvSpPr>
          <p:cNvPr id="4180" name="Google Shape;4180;p296"/>
          <p:cNvSpPr txBox="1"/>
          <p:nvPr/>
        </p:nvSpPr>
        <p:spPr>
          <a:xfrm>
            <a:off x="6389909" y="3300725"/>
            <a:ext cx="24348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Fine-grained scaling</a:t>
            </a:r>
            <a:endParaRPr sz="1500">
              <a:solidFill>
                <a:srgbClr val="EE0000"/>
              </a:solidFill>
              <a:latin typeface="Red Hat Text Medium"/>
              <a:ea typeface="Red Hat Text Medium"/>
              <a:cs typeface="Red Hat Text Medium"/>
              <a:sym typeface="Red Hat Text Medium"/>
            </a:endParaRPr>
          </a:p>
        </p:txBody>
      </p:sp>
      <p:sp>
        <p:nvSpPr>
          <p:cNvPr id="4181" name="Google Shape;4181;p296"/>
          <p:cNvSpPr txBox="1"/>
          <p:nvPr/>
        </p:nvSpPr>
        <p:spPr>
          <a:xfrm>
            <a:off x="6389909" y="3724958"/>
            <a:ext cx="4514700" cy="1060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a:latin typeface="Red Hat Text"/>
                <a:ea typeface="Red Hat Text"/>
                <a:cs typeface="Red Hat Text"/>
                <a:sym typeface="Red Hat Text"/>
              </a:rPr>
              <a:t>Services can be independently scaled up and down to meet the event volume.</a:t>
            </a:r>
            <a:endParaRPr>
              <a:latin typeface="Red Hat Text"/>
              <a:ea typeface="Red Hat Text"/>
              <a:cs typeface="Red Hat Text"/>
              <a:sym typeface="Red Hat Text"/>
            </a:endParaRPr>
          </a:p>
        </p:txBody>
      </p:sp>
      <p:sp>
        <p:nvSpPr>
          <p:cNvPr id="4182" name="Google Shape;4182;p296"/>
          <p:cNvSpPr txBox="1"/>
          <p:nvPr/>
        </p:nvSpPr>
        <p:spPr>
          <a:xfrm>
            <a:off x="6389909" y="4386008"/>
            <a:ext cx="2434800" cy="37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500">
                <a:solidFill>
                  <a:srgbClr val="EE0000"/>
                </a:solidFill>
                <a:latin typeface="Red Hat Text Medium"/>
                <a:ea typeface="Red Hat Text Medium"/>
                <a:cs typeface="Red Hat Text Medium"/>
                <a:sym typeface="Red Hat Text Medium"/>
              </a:rPr>
              <a:t>Near real-time latency</a:t>
            </a:r>
            <a:endParaRPr sz="1500">
              <a:solidFill>
                <a:srgbClr val="EE0000"/>
              </a:solidFill>
              <a:latin typeface="Red Hat Text Medium"/>
              <a:ea typeface="Red Hat Text Medium"/>
              <a:cs typeface="Red Hat Text Medium"/>
              <a:sym typeface="Red Hat Text Medium"/>
            </a:endParaRPr>
          </a:p>
        </p:txBody>
      </p:sp>
      <p:sp>
        <p:nvSpPr>
          <p:cNvPr id="4183" name="Google Shape;4183;p296"/>
          <p:cNvSpPr txBox="1"/>
          <p:nvPr/>
        </p:nvSpPr>
        <p:spPr>
          <a:xfrm>
            <a:off x="6389909" y="4810242"/>
            <a:ext cx="4514700" cy="1060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a:latin typeface="Red Hat Text"/>
                <a:ea typeface="Red Hat Text"/>
                <a:cs typeface="Red Hat Text"/>
                <a:sym typeface="Red Hat Text"/>
              </a:rPr>
              <a:t>Customers increasingly expect a near real-time experience. Polling on APIs is a delicate trade-off between responsiveness and load. EDA allow apps to react in near real-time without compromise.</a:t>
            </a:r>
            <a:endParaRPr>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29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 </a:t>
            </a:r>
            <a:r>
              <a:rPr lang="en" u="sng">
                <a:solidFill>
                  <a:schemeClr val="hlink"/>
                </a:solidFill>
                <a:hlinkClick r:id="rId3"/>
              </a:rPr>
              <a:t>https://developers.redhat.com/topics/event-driven</a:t>
            </a:r>
            <a:r>
              <a:rPr lang="en"/>
              <a:t> </a:t>
            </a:r>
            <a:endParaRPr/>
          </a:p>
        </p:txBody>
      </p:sp>
      <p:sp>
        <p:nvSpPr>
          <p:cNvPr id="4189" name="Google Shape;4189;p297"/>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How to choose the right implementation?</a:t>
            </a:r>
            <a:endParaRPr>
              <a:latin typeface="Red Hat Display"/>
              <a:ea typeface="Red Hat Display"/>
              <a:cs typeface="Red Hat Display"/>
              <a:sym typeface="Red Hat Display"/>
            </a:endParaRPr>
          </a:p>
        </p:txBody>
      </p:sp>
      <p:sp>
        <p:nvSpPr>
          <p:cNvPr id="4190" name="Google Shape;4190;p2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91" name="Google Shape;4191;p2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graphicFrame>
        <p:nvGraphicFramePr>
          <p:cNvPr id="4192" name="Google Shape;4192;p297"/>
          <p:cNvGraphicFramePr/>
          <p:nvPr/>
        </p:nvGraphicFramePr>
        <p:xfrm>
          <a:off x="719365" y="1668484"/>
          <a:ext cx="3000000" cy="3000000"/>
        </p:xfrm>
        <a:graphic>
          <a:graphicData uri="http://schemas.openxmlformats.org/drawingml/2006/table">
            <a:tbl>
              <a:tblPr>
                <a:noFill/>
                <a:tableStyleId>{27174C32-1610-4BAE-AD71-76919B711663}</a:tableStyleId>
              </a:tblPr>
              <a:tblGrid>
                <a:gridCol w="4514300"/>
                <a:gridCol w="2040850"/>
                <a:gridCol w="1669675"/>
                <a:gridCol w="2528425"/>
              </a:tblGrid>
              <a:tr h="770800">
                <a:tc>
                  <a:txBody>
                    <a:bodyPr/>
                    <a:lstStyle/>
                    <a:p>
                      <a:pPr indent="0" lvl="0" marL="0" rtl="0" algn="l">
                        <a:spcBef>
                          <a:spcPts val="0"/>
                        </a:spcBef>
                        <a:spcAft>
                          <a:spcPts val="0"/>
                        </a:spcAft>
                        <a:buNone/>
                      </a:pPr>
                      <a:r>
                        <a:rPr b="1" lang="en">
                          <a:latin typeface="Red Hat Text"/>
                          <a:ea typeface="Red Hat Text"/>
                          <a:cs typeface="Red Hat Text"/>
                          <a:sym typeface="Red Hat Text"/>
                        </a:rPr>
                        <a:t>EXAMPLES</a:t>
                      </a:r>
                      <a:endParaRPr b="1">
                        <a:latin typeface="Red Hat Text"/>
                        <a:ea typeface="Red Hat Text"/>
                        <a:cs typeface="Red Hat Text"/>
                        <a:sym typeface="Red Hat Text"/>
                      </a:endParaRPr>
                    </a:p>
                  </a:txBody>
                  <a:tcPr marT="109725" marB="109725" marR="164550" marL="1645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000000"/>
                          </a:solidFill>
                          <a:latin typeface="Red Hat Text"/>
                          <a:ea typeface="Red Hat Text"/>
                          <a:cs typeface="Red Hat Text"/>
                          <a:sym typeface="Red Hat Text"/>
                        </a:rPr>
                        <a:t>BEST FIT PATTERNS</a:t>
                      </a:r>
                      <a:endParaRPr b="1">
                        <a:latin typeface="Red Hat Text"/>
                        <a:ea typeface="Red Hat Text"/>
                        <a:cs typeface="Red Hat Text"/>
                        <a:sym typeface="Red Hat Text"/>
                      </a:endParaRPr>
                    </a:p>
                  </a:txBody>
                  <a:tcPr marT="109725" marB="109725" marR="164550" marL="1645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000000"/>
                          </a:solidFill>
                          <a:latin typeface="Red Hat Text"/>
                          <a:ea typeface="Red Hat Text"/>
                          <a:cs typeface="Red Hat Text"/>
                          <a:sym typeface="Red Hat Text"/>
                        </a:rPr>
                        <a:t>POSSIBLE  PATTERNS</a:t>
                      </a:r>
                      <a:endParaRPr b="1">
                        <a:solidFill>
                          <a:srgbClr val="000000"/>
                        </a:solidFill>
                        <a:latin typeface="Red Hat Text"/>
                        <a:ea typeface="Red Hat Text"/>
                        <a:cs typeface="Red Hat Text"/>
                        <a:sym typeface="Red Hat Text"/>
                      </a:endParaRPr>
                    </a:p>
                  </a:txBody>
                  <a:tcPr marT="109725" marB="109725" marR="164550" marL="1645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Red Hat Text"/>
                          <a:ea typeface="Red Hat Text"/>
                          <a:cs typeface="Red Hat Text"/>
                          <a:sym typeface="Red Hat Text"/>
                        </a:rPr>
                        <a:t>UNSUITABLE</a:t>
                      </a:r>
                      <a:r>
                        <a:rPr b="1" lang="en">
                          <a:solidFill>
                            <a:srgbClr val="000000"/>
                          </a:solidFill>
                          <a:latin typeface="Red Hat Text"/>
                          <a:ea typeface="Red Hat Text"/>
                          <a:cs typeface="Red Hat Text"/>
                          <a:sym typeface="Red Hat Text"/>
                        </a:rPr>
                        <a:t> PATTERNS</a:t>
                      </a:r>
                      <a:endParaRPr b="1">
                        <a:solidFill>
                          <a:srgbClr val="000000"/>
                        </a:solidFill>
                        <a:latin typeface="Red Hat Text"/>
                        <a:ea typeface="Red Hat Text"/>
                        <a:cs typeface="Red Hat Text"/>
                        <a:sym typeface="Red Hat Text"/>
                      </a:endParaRPr>
                    </a:p>
                  </a:txBody>
                  <a:tcPr marT="109725" marB="109725" marR="164550" marL="1645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770800">
                <a:tc>
                  <a:txBody>
                    <a:bodyPr/>
                    <a:lstStyle/>
                    <a:p>
                      <a:pPr indent="0" lvl="0" marL="0" rtl="0" algn="l">
                        <a:spcBef>
                          <a:spcPts val="0"/>
                        </a:spcBef>
                        <a:spcAft>
                          <a:spcPts val="0"/>
                        </a:spcAft>
                        <a:buClr>
                          <a:srgbClr val="000000"/>
                        </a:buClr>
                        <a:buSzPts val="1100"/>
                        <a:buFont typeface="Arial"/>
                        <a:buNone/>
                      </a:pPr>
                      <a:r>
                        <a:rPr lang="en">
                          <a:latin typeface="Red Hat Text"/>
                          <a:ea typeface="Red Hat Text"/>
                          <a:cs typeface="Red Hat Text"/>
                          <a:sym typeface="Red Hat Text"/>
                        </a:rPr>
                        <a:t>Traditional messaging broker w/ Queuing &amp; Pub/Sub</a:t>
                      </a:r>
                      <a:endParaRPr>
                        <a:latin typeface="Red Hat Text"/>
                        <a:ea typeface="Red Hat Text"/>
                        <a:cs typeface="Red Hat Text"/>
                        <a:sym typeface="Red Hat Text"/>
                      </a:endParaRPr>
                    </a:p>
                    <a:p>
                      <a:pPr indent="0" lvl="0" marL="0" rtl="0" algn="l">
                        <a:spcBef>
                          <a:spcPts val="0"/>
                        </a:spcBef>
                        <a:spcAft>
                          <a:spcPts val="0"/>
                        </a:spcAft>
                        <a:buClr>
                          <a:srgbClr val="000000"/>
                        </a:buClr>
                        <a:buSzPts val="1100"/>
                        <a:buFont typeface="Arial"/>
                        <a:buNone/>
                      </a:pPr>
                      <a:r>
                        <a:rPr lang="en">
                          <a:latin typeface="Red Hat Text"/>
                          <a:ea typeface="Red Hat Text"/>
                          <a:cs typeface="Red Hat Text"/>
                          <a:sym typeface="Red Hat Text"/>
                        </a:rPr>
                        <a:t>Rich feature set inc. JMS 2.0</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Message Brokers like Apache ActiveMQ Artemis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DURABLE EVENTS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VOLATILE EVENTS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COMMAND</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QUERY</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REPLAYABLE EVENTS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r>
              <a:tr h="770800">
                <a:tc>
                  <a:txBody>
                    <a:bodyPr/>
                    <a:lstStyle/>
                    <a:p>
                      <a:pPr indent="0" lvl="0" marL="0" rtl="0" algn="l">
                        <a:spcBef>
                          <a:spcPts val="0"/>
                        </a:spcBef>
                        <a:spcAft>
                          <a:spcPts val="0"/>
                        </a:spcAft>
                        <a:buNone/>
                      </a:pPr>
                      <a:r>
                        <a:rPr lang="en">
                          <a:solidFill>
                            <a:srgbClr val="000000"/>
                          </a:solidFill>
                          <a:latin typeface="Red Hat Text"/>
                          <a:ea typeface="Red Hat Text"/>
                          <a:cs typeface="Red Hat Text"/>
                          <a:sym typeface="Red Hat Text"/>
                        </a:rPr>
                        <a:t>Message router</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a:solidFill>
                            <a:srgbClr val="000000"/>
                          </a:solidFill>
                          <a:latin typeface="Red Hat Text"/>
                          <a:ea typeface="Red Hat Text"/>
                          <a:cs typeface="Red Hat Text"/>
                          <a:sym typeface="Red Hat Text"/>
                        </a:rPr>
                        <a:t>1:1 (anycast) and 1:many (multicast)</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a:solidFill>
                            <a:srgbClr val="000000"/>
                          </a:solidFill>
                          <a:latin typeface="Red Hat Text"/>
                          <a:ea typeface="Red Hat Text"/>
                          <a:cs typeface="Red Hat Text"/>
                          <a:sym typeface="Red Hat Text"/>
                        </a:rPr>
                        <a:t>Secure messaging backbone for hybrid cloud</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Message Routers like</a:t>
                      </a:r>
                      <a:r>
                        <a:rPr lang="en">
                          <a:solidFill>
                            <a:srgbClr val="000000"/>
                          </a:solidFill>
                          <a:latin typeface="Red Hat Text"/>
                          <a:ea typeface="Red Hat Text"/>
                          <a:cs typeface="Red Hat Text"/>
                          <a:sym typeface="Red Hat Text"/>
                        </a:rPr>
                        <a:t> Apache Qpid Dispatch Router</a:t>
                      </a:r>
                      <a:endParaRPr>
                        <a:solidFill>
                          <a:srgbClr val="000000"/>
                        </a:solidFill>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a:latin typeface="Red Hat Text"/>
                          <a:ea typeface="Red Hat Text"/>
                          <a:cs typeface="Red Hat Text"/>
                          <a:sym typeface="Red Hat Text"/>
                        </a:rPr>
                        <a:t>COMMAND</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QUERY</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VOLATILE EVENTS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a:solidFill>
                            <a:srgbClr val="000000"/>
                          </a:solidFill>
                          <a:latin typeface="Red Hat Text"/>
                          <a:ea typeface="Red Hat Text"/>
                          <a:cs typeface="Red Hat Text"/>
                          <a:sym typeface="Red Hat Text"/>
                        </a:rPr>
                        <a:t>DURABLE EVENTS</a:t>
                      </a:r>
                      <a:endParaRPr>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a:solidFill>
                            <a:srgbClr val="000000"/>
                          </a:solidFill>
                          <a:latin typeface="Red Hat Text"/>
                          <a:ea typeface="Red Hat Text"/>
                          <a:cs typeface="Red Hat Text"/>
                          <a:sym typeface="Red Hat Text"/>
                        </a:rPr>
                        <a:t>REPLAYABLE EVENTS</a:t>
                      </a:r>
                      <a:endParaRPr>
                        <a:solidFill>
                          <a:srgbClr val="000000"/>
                        </a:solidFill>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770800">
                <a:tc>
                  <a:txBody>
                    <a:bodyPr/>
                    <a:lstStyle/>
                    <a:p>
                      <a:pPr indent="0" lvl="0" marL="0" rtl="0" algn="l">
                        <a:spcBef>
                          <a:spcPts val="0"/>
                        </a:spcBef>
                        <a:spcAft>
                          <a:spcPts val="0"/>
                        </a:spcAft>
                        <a:buClr>
                          <a:srgbClr val="000000"/>
                        </a:buClr>
                        <a:buSzPts val="1100"/>
                        <a:buFont typeface="Arial"/>
                        <a:buNone/>
                      </a:pPr>
                      <a:r>
                        <a:rPr lang="en">
                          <a:latin typeface="Red Hat Text"/>
                          <a:ea typeface="Red Hat Text"/>
                          <a:cs typeface="Red Hat Text"/>
                          <a:sym typeface="Red Hat Text"/>
                        </a:rPr>
                        <a:t>Enterprise distribution of Apache Kafka</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Simplified deployment on Kubernetes/OpenShift</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Like Kafka on Kubernetes based on Strimzi</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REPLAYABLE EVENTS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DURABLE EVENTS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COMMAND</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QUERY</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a:latin typeface="Red Hat Text"/>
                          <a:ea typeface="Red Hat Text"/>
                          <a:cs typeface="Red Hat Text"/>
                          <a:sym typeface="Red Hat Text"/>
                        </a:rPr>
                        <a:t>VOLATILE EVENTS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TRANSACTED/FILTERED EVENTS</a:t>
                      </a:r>
                      <a:endParaRPr>
                        <a:latin typeface="Red Hat Text"/>
                        <a:ea typeface="Red Hat Text"/>
                        <a:cs typeface="Red Hat Text"/>
                        <a:sym typeface="Red Hat Text"/>
                      </a:endParaRPr>
                    </a:p>
                  </a:txBody>
                  <a:tcPr marT="109725" marB="109725" marR="164550" marL="1645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